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9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E08"/>
    <a:srgbClr val="B92D14"/>
    <a:srgbClr val="35759D"/>
    <a:srgbClr val="35B1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536" autoAdjust="0"/>
    <p:restoredTop sz="95596" autoAdjust="0"/>
  </p:normalViewPr>
  <p:slideViewPr>
    <p:cSldViewPr>
      <p:cViewPr>
        <p:scale>
          <a:sx n="100" d="100"/>
          <a:sy n="100" d="100"/>
        </p:scale>
        <p:origin x="-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33199A-617F-4DB1-9D21-A304FB57B8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47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63C18-1F20-4CF1-992E-3B592FE36EE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4337A-69E6-453C-9873-791BD0E13E42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4092D-2704-424E-B007-DE342072A952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2133600"/>
            <a:ext cx="3048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3124200"/>
            <a:ext cx="30480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9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86500" y="257175"/>
            <a:ext cx="2057400" cy="5991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" y="257175"/>
            <a:ext cx="6019800" cy="5991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3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7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9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3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9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2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66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691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838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257175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31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3.jf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2564904"/>
            <a:ext cx="3048000" cy="704850"/>
          </a:xfrm>
        </p:spPr>
        <p:txBody>
          <a:bodyPr/>
          <a:lstStyle/>
          <a:p>
            <a:r>
              <a:rPr lang="ru-RU" dirty="0" smtClean="0"/>
              <a:t>Путешествие во времени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8f7a0549e9bbbd5cd17118931f121eff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332656"/>
            <a:ext cx="609600" cy="609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83235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24744"/>
            <a:ext cx="6057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5" y="1828800"/>
            <a:ext cx="6982169" cy="4419600"/>
          </a:xfrm>
        </p:spPr>
      </p:pic>
      <p:pic>
        <p:nvPicPr>
          <p:cNvPr id="7" name="7c256f06739dd64a76154bc0bd81271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6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4606549" cy="5455125"/>
          </a:xfrm>
        </p:spPr>
      </p:pic>
      <p:pic>
        <p:nvPicPr>
          <p:cNvPr id="7" name="1280ae368d65faf42eccb39a0ba07b3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2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1412776"/>
            <a:ext cx="6057900" cy="33909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4225652" cy="4225652"/>
          </a:xfrm>
          <a:prstGeom prst="rect">
            <a:avLst/>
          </a:prstGeom>
        </p:spPr>
      </p:pic>
      <p:pic>
        <p:nvPicPr>
          <p:cNvPr id="7" name="d1f59f8ad4b977575488f9ff065200f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53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7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" y="260648"/>
            <a:ext cx="8603282" cy="71596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Храмы города Старая Русса до октября 1917 года.</a:t>
            </a:r>
            <a:endParaRPr lang="ru-RU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Объект 3" descr="DSC_0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83" b="2083"/>
          <a:stretch>
            <a:fillRect/>
          </a:stretch>
        </p:blipFill>
        <p:spPr>
          <a:xfrm>
            <a:off x="3974921" y="1772816"/>
            <a:ext cx="5137453" cy="4419600"/>
          </a:xfr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165100" y="980729"/>
            <a:ext cx="3686820" cy="57606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1.Спасо_Преображенский монастырь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altLang="ru-RU" sz="1400" b="1" dirty="0" err="1" smtClean="0">
                <a:latin typeface="Arial" pitchFamily="34" charset="0"/>
                <a:cs typeface="Arial" pitchFamily="34" charset="0"/>
              </a:rPr>
              <a:t>цц.св.Георгия</a:t>
            </a: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 и Благовещения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3.цц.Троицкая и Знаменская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4.цц.Успенская и </a:t>
            </a:r>
            <a:r>
              <a:rPr lang="ru-RU" altLang="ru-RU" sz="1400" b="1" dirty="0" err="1" smtClean="0">
                <a:latin typeface="Arial" pitchFamily="34" charset="0"/>
                <a:cs typeface="Arial" pitchFamily="34" charset="0"/>
              </a:rPr>
              <a:t>Мироносицкая</a:t>
            </a:r>
            <a:endParaRPr lang="ru-RU" alt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5.ц.Вознесенская (</a:t>
            </a:r>
            <a:r>
              <a:rPr lang="ru-RU" altLang="ru-RU" sz="1400" b="1" dirty="0" err="1" smtClean="0">
                <a:latin typeface="Arial" pitchFamily="34" charset="0"/>
                <a:cs typeface="Arial" pitchFamily="34" charset="0"/>
              </a:rPr>
              <a:t>Димитриевская</a:t>
            </a: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altLang="ru-RU" sz="1400" b="1" u="sng" dirty="0" smtClean="0">
                <a:latin typeface="Arial" pitchFamily="34" charset="0"/>
                <a:cs typeface="Arial" pitchFamily="34" charset="0"/>
              </a:rPr>
              <a:t>.ц. Святого Духа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7. ц. Введенская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8.Воскресенский собор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9.ц. Никольская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altLang="ru-RU" sz="1400" b="1" u="sng" dirty="0" smtClean="0">
                <a:latin typeface="Arial" pitchFamily="34" charset="0"/>
                <a:cs typeface="Arial" pitchFamily="34" charset="0"/>
              </a:rPr>
              <a:t>.ц. Александра Невского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11.ц. Петропавловская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12.ц. Владимирская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13.ц. Иоанна Богослова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14.</a:t>
            </a:r>
            <a:r>
              <a:rPr lang="ru-RU" altLang="ru-RU" sz="1400" b="1" u="sng" dirty="0" smtClean="0">
                <a:latin typeface="Arial" pitchFamily="34" charset="0"/>
                <a:cs typeface="Arial" pitchFamily="34" charset="0"/>
              </a:rPr>
              <a:t>ч.Чудного Креста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ru-RU" altLang="ru-RU" sz="1400" b="1" u="sng" dirty="0" smtClean="0">
                <a:latin typeface="Arial" pitchFamily="34" charset="0"/>
                <a:cs typeface="Arial" pitchFamily="34" charset="0"/>
              </a:rPr>
              <a:t>.ч. Тихона </a:t>
            </a:r>
            <a:r>
              <a:rPr lang="ru-RU" altLang="ru-RU" sz="1400" b="1" u="sng" dirty="0" err="1" smtClean="0">
                <a:latin typeface="Arial" pitchFamily="34" charset="0"/>
                <a:cs typeface="Arial" pitchFamily="34" charset="0"/>
              </a:rPr>
              <a:t>Амафунтского</a:t>
            </a:r>
            <a:endParaRPr lang="ru-RU" altLang="ru-RU" sz="14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ru-RU" altLang="ru-RU" sz="1400" b="1" u="sng" dirty="0" smtClean="0">
                <a:latin typeface="Arial" pitchFamily="34" charset="0"/>
                <a:cs typeface="Arial" pitchFamily="34" charset="0"/>
              </a:rPr>
              <a:t>.ч. «Утоли моя печали»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ru-RU" altLang="ru-RU" sz="1400" b="1" u="sng" dirty="0" smtClean="0">
                <a:latin typeface="Arial" pitchFamily="34" charset="0"/>
                <a:cs typeface="Arial" pitchFamily="34" charset="0"/>
              </a:rPr>
              <a:t>.ч. Нила </a:t>
            </a:r>
            <a:r>
              <a:rPr lang="ru-RU" altLang="ru-RU" sz="1400" b="1" u="sng" dirty="0" err="1" smtClean="0">
                <a:latin typeface="Arial" pitchFamily="34" charset="0"/>
                <a:cs typeface="Arial" pitchFamily="34" charset="0"/>
              </a:rPr>
              <a:t>Столобенского</a:t>
            </a:r>
            <a:endParaRPr lang="ru-RU" altLang="ru-RU" sz="14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18.</a:t>
            </a:r>
            <a:r>
              <a:rPr lang="ru-RU" altLang="ru-RU" sz="1400" b="1" u="sng" dirty="0" smtClean="0">
                <a:latin typeface="Arial" pitchFamily="34" charset="0"/>
                <a:cs typeface="Arial" pitchFamily="34" charset="0"/>
              </a:rPr>
              <a:t>ч.Александра Невского и </a:t>
            </a:r>
            <a:r>
              <a:rPr lang="ru-RU" altLang="ru-RU" sz="1400" b="1" u="sng" dirty="0" err="1" smtClean="0">
                <a:latin typeface="Arial" pitchFamily="34" charset="0"/>
                <a:cs typeface="Arial" pitchFamily="34" charset="0"/>
              </a:rPr>
              <a:t>Пантелеимона</a:t>
            </a:r>
            <a:r>
              <a:rPr lang="ru-RU" altLang="ru-RU" sz="1400" b="1" u="sng" dirty="0" smtClean="0">
                <a:latin typeface="Arial" pitchFamily="34" charset="0"/>
                <a:cs typeface="Arial" pitchFamily="34" charset="0"/>
              </a:rPr>
              <a:t> целителя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ru-RU" altLang="ru-RU" sz="1400" b="1" u="sng" dirty="0" smtClean="0">
                <a:latin typeface="Arial" pitchFamily="34" charset="0"/>
                <a:cs typeface="Arial" pitchFamily="34" charset="0"/>
              </a:rPr>
              <a:t>.ч.Кирика и </a:t>
            </a:r>
            <a:r>
              <a:rPr lang="ru-RU" altLang="ru-RU" sz="1400" b="1" u="sng" dirty="0" err="1" smtClean="0">
                <a:latin typeface="Arial" pitchFamily="34" charset="0"/>
                <a:cs typeface="Arial" pitchFamily="34" charset="0"/>
              </a:rPr>
              <a:t>Иулиты</a:t>
            </a:r>
            <a:endParaRPr lang="ru-RU" altLang="ru-RU" sz="1400" b="1" u="sng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196752"/>
            <a:ext cx="6057900" cy="3390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4176"/>
            <a:ext cx="5976156" cy="3984104"/>
          </a:xfrm>
          <a:prstGeom prst="rect">
            <a:avLst/>
          </a:prstGeom>
        </p:spPr>
      </p:pic>
      <p:pic>
        <p:nvPicPr>
          <p:cNvPr id="6" name="86ca74a7a74a88cd73c82076a9fcc6f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6793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861175" cy="685800"/>
          </a:xfrm>
        </p:spPr>
        <p:txBody>
          <a:bodyPr/>
          <a:lstStyle/>
          <a:p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3422"/>
            <a:ext cx="5256584" cy="5256584"/>
          </a:xfrm>
          <a:prstGeom prst="rect">
            <a:avLst/>
          </a:prstGeom>
        </p:spPr>
      </p:pic>
      <p:pic>
        <p:nvPicPr>
          <p:cNvPr id="3" name="6e0b347d1e3796e1005f6dca685030b9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6095950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002" y="764704"/>
            <a:ext cx="7378259" cy="414754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7000453" cy="4480290"/>
          </a:xfrm>
          <a:prstGeom prst="rect">
            <a:avLst/>
          </a:prstGeom>
        </p:spPr>
      </p:pic>
      <p:pic>
        <p:nvPicPr>
          <p:cNvPr id="7" name="0893f48f7e24577a67a566b02037375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44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7138a470d5b4d6b6a2ac41b40ba403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188640"/>
            <a:ext cx="609600" cy="609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81962"/>
            <a:ext cx="7435760" cy="41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6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f7a5f5a5610de9db6ee74fd63d9b422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332656"/>
            <a:ext cx="609600" cy="6096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47"/>
            <a:ext cx="9144000" cy="66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a0f0a9b4fef26ad236c3d43021c7be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332656"/>
            <a:ext cx="609600" cy="609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920"/>
            <a:ext cx="529389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836712"/>
            <a:ext cx="6438900" cy="3619500"/>
          </a:xfrm>
          <a:prstGeom prst="rect">
            <a:avLst/>
          </a:prstGeom>
        </p:spPr>
      </p:pic>
      <p:pic>
        <p:nvPicPr>
          <p:cNvPr id="9" name="6daa7db1f0ce08fccc4018d8504a832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528" y="32817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7619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15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744122"/>
      </a:lt2>
      <a:accent1>
        <a:srgbClr val="AC6000"/>
      </a:accent1>
      <a:accent2>
        <a:srgbClr val="9C6236"/>
      </a:accent2>
      <a:accent3>
        <a:srgbClr val="FFFFFF"/>
      </a:accent3>
      <a:accent4>
        <a:srgbClr val="404040"/>
      </a:accent4>
      <a:accent5>
        <a:srgbClr val="D2B6AA"/>
      </a:accent5>
      <a:accent6>
        <a:srgbClr val="8D5830"/>
      </a:accent6>
      <a:hlink>
        <a:srgbClr val="A56C21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DEB006"/>
        </a:lt2>
        <a:accent1>
          <a:srgbClr val="A67C06"/>
        </a:accent1>
        <a:accent2>
          <a:srgbClr val="CD8D0D"/>
        </a:accent2>
        <a:accent3>
          <a:srgbClr val="FFFFFF"/>
        </a:accent3>
        <a:accent4>
          <a:srgbClr val="404040"/>
        </a:accent4>
        <a:accent5>
          <a:srgbClr val="D0BFAA"/>
        </a:accent5>
        <a:accent6>
          <a:srgbClr val="BA7F0B"/>
        </a:accent6>
        <a:hlink>
          <a:srgbClr val="6A380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E5C1A"/>
        </a:lt2>
        <a:accent1>
          <a:srgbClr val="BE8B46"/>
        </a:accent1>
        <a:accent2>
          <a:srgbClr val="965E3C"/>
        </a:accent2>
        <a:accent3>
          <a:srgbClr val="FFFFFF"/>
        </a:accent3>
        <a:accent4>
          <a:srgbClr val="404040"/>
        </a:accent4>
        <a:accent5>
          <a:srgbClr val="DBC4B0"/>
        </a:accent5>
        <a:accent6>
          <a:srgbClr val="875435"/>
        </a:accent6>
        <a:hlink>
          <a:srgbClr val="C6925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744122"/>
        </a:lt2>
        <a:accent1>
          <a:srgbClr val="AC6000"/>
        </a:accent1>
        <a:accent2>
          <a:srgbClr val="9C6236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8D5830"/>
        </a:accent6>
        <a:hlink>
          <a:srgbClr val="A56C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744122"/>
        </a:lt2>
        <a:accent1>
          <a:srgbClr val="AC6000"/>
        </a:accent1>
        <a:accent2>
          <a:srgbClr val="F1A213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DA9210"/>
        </a:accent6>
        <a:hlink>
          <a:srgbClr val="A877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315</Template>
  <TotalTime>283</TotalTime>
  <Words>85</Words>
  <Application>Microsoft Office PowerPoint</Application>
  <PresentationFormat>Экран (4:3)</PresentationFormat>
  <Paragraphs>24</Paragraphs>
  <Slides>13</Slides>
  <Notes>3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315</vt:lpstr>
      <vt:lpstr>Путешествие во времени</vt:lpstr>
      <vt:lpstr>Храмы города Старая Русса до октября 1917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во времени</dc:title>
  <dc:creator>Учитель</dc:creator>
  <cp:lastModifiedBy>Учитель</cp:lastModifiedBy>
  <cp:revision>16</cp:revision>
  <dcterms:created xsi:type="dcterms:W3CDTF">2023-10-25T12:13:13Z</dcterms:created>
  <dcterms:modified xsi:type="dcterms:W3CDTF">2023-10-30T14:45:10Z</dcterms:modified>
</cp:coreProperties>
</file>