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>
        <p:scale>
          <a:sx n="51" d="100"/>
          <a:sy n="51" d="100"/>
        </p:scale>
        <p:origin x="27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0EC99-9E25-2E68-8A82-BCAF54EC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B1063E-D2AE-16DE-A197-0C1DBD8ED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B591E-3913-4A97-FA1D-650CF6AD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38C2D-6185-2D2B-DAA3-8AE91BFED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63B755-23C4-652C-79D1-54C9337F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65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268E1-8EFF-3295-7AF4-A1633B3C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DAA11A-315A-F837-2B78-A069ED34B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AFF371-69B3-99CE-1B24-5E467499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6B0FE-F1B4-F36B-1953-01FB9CE9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3BDC7C-347D-9411-3A94-26809483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0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C927153-42BD-F518-1201-A93988DE5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DC03A0-78B4-DC11-17B1-90CD642E9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979DA4-9489-BC31-CCD2-01B7661C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E9B469-0E4B-D490-8E03-8816E1BA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F3F2F-6C4D-142F-FE44-6A37977A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71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93BEC-3FA4-368B-CC5F-D8DE06B9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8A4CCD-0E26-0B95-E5B9-D7ECFBDA5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51493-2488-76EB-41B7-BA033F42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C7F08B-520B-4D1B-9176-4C2D8E19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0FF4B-43D5-BAD4-32FC-34763734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34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6CA6F-E3B1-EF2E-4A7A-E28BF727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81E885-3508-8208-E74D-AD7245D84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4EA6F-7078-8983-E94A-AF5F4CF1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E065B5-78D1-1142-30D1-FD5C6F66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564C0-69C2-9240-A662-6F969899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7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72EC7-9A6D-2326-13D0-29DC2960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1657F1-830F-E401-9EF3-61E588792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9D02FF-F2CE-1BCE-9EC2-D846D724F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9AC30B-A539-0C7A-3C25-0B33AB38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A2818E-616A-0F9A-DFE0-73D60EAF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F3CFDD-CEE2-8664-3601-B4EB7555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23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6C9A9-7B23-E174-C490-3EC80618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D3137F-CA09-9961-6BE9-F9D1D8DFB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B8F4A3-7145-711B-5AC3-A7E8AEB93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54D1FE-1B79-0FEB-D8AE-745371CCF0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ADB8B0-25F4-FFC4-1B65-04F6760813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4D6718-A945-5CEC-6145-F5D89289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3C947A-7DED-D8B4-EABE-D1AE82889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069114-97B0-5D09-7861-7AF2337B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201EA-2769-D6FC-8960-239844C01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07E9C4-5E18-35C7-0B49-97CFD80B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9D48D2E-9818-DF40-0375-92EE62A6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4DC02D-3B75-4519-B9B5-0A81CB24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712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B26B91-12EA-81F3-F414-4E135EE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C0C5C3-543F-C73C-A7E3-999B85F2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28155F-9483-CCEA-8683-17954483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8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FCB49-36D8-1772-6F21-484E821B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295AB7-17D0-1A2F-8DEF-CEED92BB7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8BEEEA-0BEE-12D4-20B1-E7273CF00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BBAA17-EBAF-6C0B-643B-631539A5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77436-F94F-8895-38E9-13579282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5D05-2FFF-0D91-1685-ACBE1554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3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DC5327-44C9-2159-FA0D-FA615C76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3D679E-A19F-90EB-EBE3-13E308A23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6DB359-83F8-732C-91A2-7769C3AA4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0DBF69-A54A-AB9C-E1D0-BF1960AA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BD9E22-C9EE-8D45-FE3A-BA82DDCEF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9D5FCB-2A18-BE58-8D14-5B2E5369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9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097FC-2E06-E16F-CE2B-D8DDC4F4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8B027-9C02-879D-F2D6-2418EE75E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529E9-ADFC-A687-A8C5-E27D4614B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1F17-AAD1-4859-B4B8-7A2877D207D0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6EEE2-1B17-4FDD-3177-F2323FB35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05FD2-6DC4-D199-6D86-327419866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B8123-5A45-4B9B-9D3C-FCA57B4F1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48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013B01-23A1-2D50-94C2-4400E2456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16ED8-2CD7-4084-A429-8A0E97652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60652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идентичности.</a:t>
            </a:r>
            <a:b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B19DAC-DB7E-9AA4-152A-EFF708E7A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4783015"/>
            <a:ext cx="10049435" cy="1122363"/>
          </a:xfrm>
        </p:spPr>
        <p:txBody>
          <a:bodyPr>
            <a:normAutofit fontScale="32500" lnSpcReduction="20000"/>
          </a:bodyPr>
          <a:lstStyle/>
          <a:p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Шевчук Е.В</a:t>
            </a:r>
          </a:p>
          <a:p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Сергеева М.В</a:t>
            </a:r>
          </a:p>
          <a:p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Токарева О.А.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03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3DCF613-8F37-4342-ACFF-EE99DCC0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33947-A3F7-F593-A5A4-431345815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561975"/>
            <a:ext cx="11144250" cy="6115050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же такое идентичность?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ФОП ДО призвана обеспечить реализацию основополагающих функций дошкольного уровня образования, среди которых особой строкой выделены обучение и воспитание ребенка дошкольного возраста как 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средствами;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страны и малой родины, а также приобщение детей к социокультурным нормам, традициям семьи, общества и государства.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948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E4AADEF-55EE-85FB-0F0A-C75A9E40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572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AC41C1-2F80-B104-C703-1CA9EA497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0" y="365125"/>
            <a:ext cx="4781550" cy="614997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-идентичностью обладают все, в которых «Я –образ» является субъектом, и  объектом самопознания;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-идентичность не даётся генетически, она формируется и развивается;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идентичности происходит длительно, отличается поисковой направленностью.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E1C0DE-35C0-E981-0293-5913C6FFC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85725"/>
            <a:ext cx="6667501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28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98FC9592-A9A6-9914-6135-AC3A3271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06"/>
            <a:ext cx="12191999" cy="68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80475-419B-E2A9-DAC0-18075BDB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699" y="365125"/>
            <a:ext cx="6572251" cy="6245225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Проблемное поле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путей поддержки овладения ребенком культурой своего народа на основе механизмов культурной идентификации, обеспечивающему освоение человеком ценностей, норм и традиций определенной культуры, осознание чувства принадлежности к данной культуре, утверждение своей индивидуальности в пространстве культуры, в самореализации своих взглядов, интересов, способностей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0FA46B-6114-93D4-D938-3DFB0CF85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" y="365125"/>
            <a:ext cx="4800601" cy="6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2A24A65-A773-2FD1-C0B5-8CBE6754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"/>
            <a:ext cx="12191999" cy="68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8F5C0-FA7F-247C-C505-FCE3E03B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131254"/>
            <a:ext cx="4724400" cy="6612445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Цель.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моделей, обеспечивающих поддержку и усиление процессов возрастной, гендерной, семейной, этнической и гражданской идентификации с учетом региональных особенностей ДОО.</a:t>
            </a:r>
            <a:b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E1443D-58E2-7A9F-60CA-3F792B37B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31254"/>
            <a:ext cx="6819900" cy="661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7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5AAA9E2-AF86-C017-9E99-7792EA0AD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1E7F1-2064-1E21-6734-0507C37C4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927" y="850899"/>
            <a:ext cx="7791450" cy="5829300"/>
          </a:xfrm>
        </p:spPr>
        <p:txBody>
          <a:bodyPr>
            <a:noAutofit/>
          </a:bodyPr>
          <a:lstStyle/>
          <a:p>
            <a:pPr marL="457200" indent="450215"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разработанных моделей (на основе ФОП ДО). 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Дети: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имеют элементарные представления о себе, собственной принадлежности и принадлежности других людей к определенному полу, возрастной группе; составе семьи, семейных ролях, родственных отношениях и взаимосвязях, семейных традициях; о малой родине; об обществе, его национально-культурных ценностях; государстве и принадлежности к нему; о жизни людей в России, о некоторых важных исторических событиях Отечества государственных праздниках;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обладают позитивным отношением и чувством принадлежности к семье, своему народу, стране, проявляют уважение к родителям, малой родине, родной стране, ее символам; гордятся ее достижения страны в области спорта, науки, искусства и других областях;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проявляют интерес к народной культуре страны (традициям, устному народному творчеству, народной музыке, танцам, играм, игрушкам).</a:t>
            </a:r>
            <a:b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F24C73-9125-C60A-BFFE-67715B38E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4171950" cy="66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B2A9AA-EC12-62DF-AC0D-7D7364C6A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677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3F577-A224-A9BC-018A-72901FF8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69987"/>
            <a:ext cx="10267950" cy="132556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142730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391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Формирование идентичности. </vt:lpstr>
      <vt:lpstr>                              Что же такое идентичность? ФОП ДО призвана обеспечить реализацию основополагающих функций дошкольного уровня образования, среди которых особой строкой выделены обучение и воспитание ребенка дошкольного возраста как 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средствами;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страны и малой родины, а также приобщение детей к социокультурным нормам, традициям семьи, общества и государства. </vt:lpstr>
      <vt:lpstr>-идентичностью обладают все, в которых «Я –образ» является субъектом, и  объектом самопознания; -идентичность не даётся генетически, она формируется и развивается; -формирование идентичности происходит длительно, отличается поисковой направленностью.</vt:lpstr>
      <vt:lpstr>Проблемное поле. Определение путей поддержки овладения ребенком культурой своего народа на основе механизмов культурной идентификации, обеспечивающему освоение человеком ценностей, норм и традиций определенной культуры, осознание чувства принадлежности к данной культуре, утверждение своей индивидуальности в пространстве культуры, в самореализации своих взглядов, интересов, способностей </vt:lpstr>
      <vt:lpstr>Цель. Разработка моделей, обеспечивающих поддержку и усиление процессов возрастной, гендерной, семейной, этнической и гражданской идентификации с учетом региональных особенностей ДОО. </vt:lpstr>
      <vt:lpstr>Ожидаемые результаты реализации разработанных моделей (на основе ФОП ДО).  Дети: - имеют элементарные представления о себе, собственной принадлежности и принадлежности других людей к определенному полу, возрастной группе; составе семьи, семейных ролях, родственных отношениях и взаимосвязях, семейных традициях; о малой родине; об обществе, его национально-культурных ценностях; государстве и принадлежности к нему; о жизни людей в России, о некоторых важных исторических событиях Отечества государственных праздниках; - обладают позитивным отношением и чувством принадлежности к семье, своему народу, стране, проявляют уважение к родителям, малой родине, родной стране, ее символам; гордятся ее достижения страны в области спорта, науки, искусства и других областях; - проявляют интерес к народной культуре страны (традициям, устному народному творчеству, народной музыке, танцам, играм, игрушкам).   </vt:lpstr>
      <vt:lpstr>            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идентичности.</dc:title>
  <dc:creator>Алексей Буренко</dc:creator>
  <cp:lastModifiedBy>Алексей Буренко</cp:lastModifiedBy>
  <cp:revision>1</cp:revision>
  <dcterms:created xsi:type="dcterms:W3CDTF">2023-10-30T10:04:10Z</dcterms:created>
  <dcterms:modified xsi:type="dcterms:W3CDTF">2023-10-30T11:01:07Z</dcterms:modified>
</cp:coreProperties>
</file>