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3" r:id="rId6"/>
    <p:sldId id="262" r:id="rId7"/>
    <p:sldId id="260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7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microsoft.com/office/2007/relationships/hdphoto" Target="../media/hdphoto12.wdp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25.png"/><Relationship Id="rId17" Type="http://schemas.microsoft.com/office/2007/relationships/hdphoto" Target="../media/hdphoto14.wdp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10.wdp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\Desktop\Мои документы\МЕРОПРИЯТИЯ\Сентябрь, 2021\Олимпиада по ин. язу\russian-learn-langu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73" y="1493706"/>
            <a:ext cx="1923725" cy="134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дмин\Desktop\Мои документы\МЕРОПРИЯТИЯ\Сентябрь, 2021\Олимпиада по ин. язу\depositphotos_218995696-stock-illustration-thank-you-word-cloud-differe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" b="14087"/>
          <a:stretch/>
        </p:blipFill>
        <p:spPr bwMode="auto">
          <a:xfrm>
            <a:off x="-463570" y="3717032"/>
            <a:ext cx="4432941" cy="326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дмин\Desktop\Мои документы\МЕРОПРИЯТИЯ\Сентябрь, 2021\Олимпиада по ин. язу\depositphotos_377536568-stock-photo-hello-word-cloud-different-languag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b="9804"/>
          <a:stretch/>
        </p:blipFill>
        <p:spPr bwMode="auto">
          <a:xfrm>
            <a:off x="7452320" y="1268760"/>
            <a:ext cx="1847264" cy="14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дмин\Desktop\Мои документы\МЕРОПРИЯТИЯ\Сентябрь, 2021\Олимпиада по ин. язу\img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1048"/>
            <a:ext cx="4698570" cy="35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2195736" y="692696"/>
            <a:ext cx="5066808" cy="4295234"/>
          </a:xfrm>
          <a:prstGeom prst="ellipse">
            <a:avLst/>
          </a:prstGeom>
          <a:blipFill dpi="0"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58" tIns="45529" rIns="91058" bIns="45529"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Muromtsev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College of Agricultural Mechanization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 am a cook, I am a master, I am a magician.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Админ\Desktop\Мои документы\САЙТ\В соответствии с Рособрнадзором\Новости\2020, сентябрь\Многоликое прииртышье\WhatsApp Image 2021-03-31 at 15.08.03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t="-889" r="12074" b="33878"/>
          <a:stretch/>
        </p:blipFill>
        <p:spPr bwMode="auto">
          <a:xfrm>
            <a:off x="2987824" y="4602643"/>
            <a:ext cx="1183645" cy="2137134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дмин\Desktop\Мои документы\СашаvvtzClrWwPA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2" t="21819" r="31773" b="36110"/>
          <a:stretch/>
        </p:blipFill>
        <p:spPr bwMode="auto">
          <a:xfrm>
            <a:off x="4644008" y="4361220"/>
            <a:ext cx="1467177" cy="2184094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Админ\Desktop\Мои документы\Cj3HejTPHE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6"/>
          <a:stretch/>
        </p:blipFill>
        <p:spPr bwMode="auto">
          <a:xfrm>
            <a:off x="1403648" y="2492896"/>
            <a:ext cx="1006677" cy="1881882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\Downloads\WhatsApp Image 2022-03-29 at 14.23.08.jpe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7" t="13586" r="24022" b="43207"/>
          <a:stretch/>
        </p:blipFill>
        <p:spPr bwMode="auto">
          <a:xfrm>
            <a:off x="6545684" y="1772815"/>
            <a:ext cx="2130772" cy="324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771851" y="57365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560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03648" y="274638"/>
            <a:ext cx="5472608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\Desktop\Мои документы\МЕРОПРИЯТИЯ\Сентябрь, 2021\Олимпиада по ин. язу\depositphotos_218995696-stock-illustration-thank-you-word-cloud-differe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92" b="97846" l="0" r="85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98" b="13010"/>
          <a:stretch/>
        </p:blipFill>
        <p:spPr bwMode="auto">
          <a:xfrm>
            <a:off x="6588224" y="4119064"/>
            <a:ext cx="3672408" cy="272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Админ\Desktop\Мои документы\МЕРОПРИЯТИЯ\Сентябрь, 2021\Олимпиада по ин. язу\depositphotos_218995696-stock-illustration-thank-you-word-cloud-different.jp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8" b="97462" l="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98" b="13010"/>
          <a:stretch/>
        </p:blipFill>
        <p:spPr bwMode="auto">
          <a:xfrm>
            <a:off x="-2238193" y="-675456"/>
            <a:ext cx="6840760" cy="508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79" b="24534"/>
          <a:stretch/>
        </p:blipFill>
        <p:spPr bwMode="auto">
          <a:xfrm>
            <a:off x="2133197" y="1268760"/>
            <a:ext cx="4938740" cy="510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404664"/>
            <a:ext cx="7848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We are united—we are the best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42728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692696"/>
            <a:ext cx="4464496" cy="57447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Админ\Desktop\Мои документы\САЙТ\В соответствии с Рособрнадзором\Новости\2020, сентябрь\Многоликое прииртышье\WhatsApp Image 2021-03-31 at 15.08.0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t="-889" r="12074" b="33878"/>
          <a:stretch/>
        </p:blipFill>
        <p:spPr bwMode="auto">
          <a:xfrm>
            <a:off x="323528" y="289714"/>
            <a:ext cx="3096344" cy="559061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64" t="22676" r="36118" b="52775"/>
          <a:stretch/>
        </p:blipFill>
        <p:spPr bwMode="auto">
          <a:xfrm>
            <a:off x="1871700" y="2506814"/>
            <a:ext cx="3374507" cy="40774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72000" y="303761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My Future Profession Is a cook.</a:t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 cook is one of the interesting   job.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 have liked cooking since childhood. 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When I was 7 years old I already could cook eggs, salad and make sandwiches. 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Sometimes I spend more time in the kitchen than my mother.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 like being our family chef.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My dream is to become a chef at the restaurant and then open my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business .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1332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72816"/>
            <a:ext cx="3528392" cy="36724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Админ\Desktop\Мои документы\GKKozvm3B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6672"/>
            <a:ext cx="3528392" cy="198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764704"/>
            <a:ext cx="50405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Russia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In 2016, on the basis of the Omsk regional College, the qualifying stage of the regional closed championship "Young Professionals"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Russia) of the Omsk region on the competence of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Cooking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».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In 2018, the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pen regional championship "Young Professionals"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Russia) was held Omsk region.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Natalia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Bogatyreva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took the 6th place.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In 2023, I dream of taking part in the Young Professionals Championship (World Skills Russia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/>
          </a:p>
        </p:txBody>
      </p:sp>
      <p:pic>
        <p:nvPicPr>
          <p:cNvPr id="3076" name="Picture 4" descr="C:\Users\Админ\Desktop\Мои документы\САЙТ\В соответствии с Рособрнадзором\Новости\2016 сент\World\DSCN46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33056"/>
            <a:ext cx="3580633" cy="268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48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79" b="24534"/>
          <a:stretch/>
        </p:blipFill>
        <p:spPr bwMode="auto">
          <a:xfrm>
            <a:off x="755576" y="404664"/>
            <a:ext cx="2888559" cy="298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Админ\Desktop\Мои документы\САЙТ\В соответствии с Рособрнадзором\Новости\2021 сентябрь\Реддих КПК\WhatsApp Image 2021-09-06 at 10.31.25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4" t="20918" r="15077" b="15996"/>
          <a:stretch/>
        </p:blipFill>
        <p:spPr bwMode="auto">
          <a:xfrm>
            <a:off x="5576379" y="2784883"/>
            <a:ext cx="3423835" cy="406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\Desktop\Мои документы\САЙТ\В соответствии с Рособрнадзором\Новости\2021 сентябрь\Word Повар\14a9da94-9d82-4529-96de-2cc00efb6e9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7" t="44249" r="14900" b="-727"/>
          <a:stretch/>
        </p:blipFill>
        <p:spPr bwMode="auto">
          <a:xfrm>
            <a:off x="1403648" y="4221088"/>
            <a:ext cx="2399933" cy="222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дмин\Desktop\Мои документы\САЙТ\В соответствии с Рособрнадзором\Новости\2019, сентябрь\World Повар, отбор\Подготовка\DSCN80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90" t="4510" r="9584" b="7575"/>
          <a:stretch/>
        </p:blipFill>
        <p:spPr bwMode="auto">
          <a:xfrm>
            <a:off x="5436096" y="404664"/>
            <a:ext cx="2592288" cy="216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Админ\Desktop\Мои документы\САЙТ\В соответствии с Рособрнадзором\Новости\2021 сентябрь\Реддих КПК\WhatsApp Image 2021-09-06 at 10.30.54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95720"/>
            <a:ext cx="2424899" cy="32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10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3" r="2639" b="10608"/>
          <a:stretch/>
        </p:blipFill>
        <p:spPr bwMode="auto">
          <a:xfrm>
            <a:off x="3347864" y="3212976"/>
            <a:ext cx="2081047" cy="324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13" r="15984" b="35915"/>
          <a:stretch/>
        </p:blipFill>
        <p:spPr bwMode="auto">
          <a:xfrm>
            <a:off x="6185740" y="1124743"/>
            <a:ext cx="2698109" cy="309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157" t="-7006" r="-5604" b="28703"/>
          <a:stretch/>
        </p:blipFill>
        <p:spPr bwMode="auto">
          <a:xfrm>
            <a:off x="3203848" y="-144517"/>
            <a:ext cx="2480829" cy="317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Админ\Desktop\Мои документы\САЙТ\В соответствии с Рособрнадзором\Новости\2021 сентябрь\Олимпиада Ин. яз\6ce538b7-53cb-47ca-8194-820efda08c7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240"/>
          <a:stretch/>
        </p:blipFill>
        <p:spPr bwMode="auto">
          <a:xfrm>
            <a:off x="395536" y="1458564"/>
            <a:ext cx="2365836" cy="314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6602" y="1013106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English soup – </a:t>
            </a:r>
            <a:r>
              <a:rPr lang="en-US" dirty="0" err="1" smtClean="0"/>
              <a:t>stu</a:t>
            </a:r>
            <a:r>
              <a:rPr lang="ru-RU" dirty="0" smtClean="0"/>
              <a:t> (СУП)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92280" y="242781"/>
            <a:ext cx="2376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en-US" dirty="0" smtClean="0"/>
              <a:t>Steak</a:t>
            </a:r>
            <a:r>
              <a:rPr lang="en-US" dirty="0"/>
              <a:t>/ medium </a:t>
            </a:r>
            <a:r>
              <a:rPr lang="en-US" dirty="0" smtClean="0"/>
              <a:t>rare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4824485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r>
              <a:rPr lang="en-US" dirty="0" smtClean="0"/>
              <a:t>Chips</a:t>
            </a:r>
            <a:endParaRPr lang="ru-RU" dirty="0" smtClean="0"/>
          </a:p>
        </p:txBody>
      </p:sp>
      <p:pic>
        <p:nvPicPr>
          <p:cNvPr id="1026" name="Picture 2" descr="https://cdn.fishki.net/upload/post/201502/21/1438033/239c0733cba1766861b04cb296c89bf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16" b="100000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040"/>
          <a:stretch/>
        </p:blipFill>
        <p:spPr bwMode="auto">
          <a:xfrm>
            <a:off x="2536100" y="-1739"/>
            <a:ext cx="1047464" cy="84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img2.freepng.ru/20180329/wgw/kisspng-beefsteak-grilling-spice-beef-tenderloin-steak-5abda14c655f29.753336431522377036415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7568"/>
            <a:ext cx="1536864" cy="122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atherineasquithgallery.com/uploads/posts/2021-02/1612573213_63-p-chipsi-na-zelenom-fone-13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4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53" y="4349043"/>
            <a:ext cx="2448272" cy="16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ages.squarespace-cdn.com/content/v1/5da88ba2b831b55c970f3200/1579673490013-1ZS9OUE84ADUH11KAT05/Screen+Shot+2020-01-22+at+2.11.04+PM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61083"/>
            <a:ext cx="2579696" cy="157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496113" y="5003978"/>
            <a:ext cx="15841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en-US" dirty="0" smtClean="0"/>
              <a:t>French </a:t>
            </a:r>
            <a:r>
              <a:rPr lang="en-US" dirty="0"/>
              <a:t>fries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72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181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894">
            <a:off x="4734986" y="-55888"/>
            <a:ext cx="5027160" cy="712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4762872" cy="596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Роль иностранного  языка в обществе.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Taking a tour, shopping, dining at a restaurant, living in a hotel, we need the ability to speak English. When applying for a job, the director requires knowledge of a foreign language. And since English is the language of high technology, programming, the language is international. Speaking English today is a success.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3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29</Words>
  <Application>Microsoft Office PowerPoint</Application>
  <PresentationFormat>Экран (4:3)</PresentationFormat>
  <Paragraphs>20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 The Muromtsevo College of Agricultural Mechanization. I am a cook, I am a master, I am a magician.  </vt:lpstr>
      <vt:lpstr>  </vt:lpstr>
      <vt:lpstr>          </vt:lpstr>
      <vt:lpstr>      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БПОУ ОО «Муромцевский техникум механизациисельского хозяйства</dc:title>
  <dc:creator>Админ</dc:creator>
  <cp:lastModifiedBy>Админ</cp:lastModifiedBy>
  <cp:revision>29</cp:revision>
  <cp:lastPrinted>2022-04-13T04:33:02Z</cp:lastPrinted>
  <dcterms:created xsi:type="dcterms:W3CDTF">2022-03-29T01:25:39Z</dcterms:created>
  <dcterms:modified xsi:type="dcterms:W3CDTF">2022-06-01T07:56:31Z</dcterms:modified>
</cp:coreProperties>
</file>