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</p:sldMasterIdLst>
  <p:sldIdLst>
    <p:sldId id="256" r:id="rId2"/>
    <p:sldId id="281" r:id="rId3"/>
    <p:sldId id="257" r:id="rId4"/>
    <p:sldId id="259" r:id="rId5"/>
    <p:sldId id="282" r:id="rId6"/>
    <p:sldId id="280" r:id="rId7"/>
    <p:sldId id="258" r:id="rId8"/>
    <p:sldId id="268" r:id="rId9"/>
    <p:sldId id="260" r:id="rId10"/>
    <p:sldId id="261" r:id="rId11"/>
    <p:sldId id="262" r:id="rId12"/>
    <p:sldId id="283" r:id="rId13"/>
    <p:sldId id="278" r:id="rId14"/>
    <p:sldId id="27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98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990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1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44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220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58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161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193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498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67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04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79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806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3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33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58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B1491-DF55-4475-AA26-3572EC1E1B3C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72C34D4-DFCA-48FC-8593-18D0778A9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9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isandbox.ru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E6D1434-1874-4FC2-9595-69572F84316E}"/>
              </a:ext>
            </a:extLst>
          </p:cNvPr>
          <p:cNvSpPr txBox="1"/>
          <p:nvPr/>
        </p:nvSpPr>
        <p:spPr>
          <a:xfrm>
            <a:off x="363984" y="1003177"/>
            <a:ext cx="10200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Интерактивная песочница как инновационная технология в образовательной деятельности ДОУ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E16398C-0C37-449F-91D1-4AE082E8B136}"/>
              </a:ext>
            </a:extLst>
          </p:cNvPr>
          <p:cNvSpPr txBox="1"/>
          <p:nvPr/>
        </p:nvSpPr>
        <p:spPr>
          <a:xfrm>
            <a:off x="6968971" y="4900474"/>
            <a:ext cx="4563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Подготовила: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В. Алаева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09B3481-8B46-4143-998D-79DA693C984A}"/>
              </a:ext>
            </a:extLst>
          </p:cNvPr>
          <p:cNvSpPr txBox="1"/>
          <p:nvPr/>
        </p:nvSpPr>
        <p:spPr>
          <a:xfrm>
            <a:off x="523784" y="257452"/>
            <a:ext cx="1047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казенное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 «Детский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 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г. Карабаша»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75CD84-B21C-4FDF-8E77-BEEAF5251EFC}"/>
              </a:ext>
            </a:extLst>
          </p:cNvPr>
          <p:cNvSpPr txBox="1"/>
          <p:nvPr/>
        </p:nvSpPr>
        <p:spPr>
          <a:xfrm>
            <a:off x="3906175" y="6578353"/>
            <a:ext cx="4563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891037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8E0E03-755C-440A-94F0-1C2984367E1F}"/>
              </a:ext>
            </a:extLst>
          </p:cNvPr>
          <p:cNvSpPr txBox="1"/>
          <p:nvPr/>
        </p:nvSpPr>
        <p:spPr>
          <a:xfrm>
            <a:off x="390617" y="390617"/>
            <a:ext cx="1082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«Подводный мир»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8" t="2940" r="5642" b="65"/>
          <a:stretch/>
        </p:blipFill>
        <p:spPr>
          <a:xfrm rot="16200000">
            <a:off x="2917869" y="-687335"/>
            <a:ext cx="5767375" cy="9323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0589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1" t="63988" r="44684" b="3800"/>
          <a:stretch/>
        </p:blipFill>
        <p:spPr>
          <a:xfrm rot="16200000">
            <a:off x="-245581" y="245581"/>
            <a:ext cx="5280212" cy="478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8758" r="60588" b="25752"/>
          <a:stretch/>
        </p:blipFill>
        <p:spPr>
          <a:xfrm>
            <a:off x="6355976" y="1201265"/>
            <a:ext cx="3962400" cy="559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2694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27059" cy="4370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59" y="2084295"/>
            <a:ext cx="6364941" cy="4773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0682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B9E8B91-5B8B-428C-9416-B1C2FCA416E3}"/>
              </a:ext>
            </a:extLst>
          </p:cNvPr>
          <p:cNvSpPr/>
          <p:nvPr/>
        </p:nvSpPr>
        <p:spPr>
          <a:xfrm>
            <a:off x="665826" y="514906"/>
            <a:ext cx="360433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использование в образовательном процессе интерактивной песочницы позволит существенно повысить мотивацию детей к занятиям, а также поспособствует более интенсивному и гармоничному развитию познавательных процессов, закреплению пройденного материала. А главное, научит ребят работать в команде и уважать труд товарищей.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игра со сверстниками и взрослыми развивает социальные и коммуникативные навыки, фантазию, речь. Интерактивная песочница удобна в индивидуальной работе и в работе с малыми группами, начиная с младшего дошкольного возраста.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65" y="2034988"/>
            <a:ext cx="5517301" cy="36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07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63451E0-0C4C-4AB5-AEC3-9372C62D76F8}"/>
              </a:ext>
            </a:extLst>
          </p:cNvPr>
          <p:cNvSpPr txBox="1"/>
          <p:nvPr/>
        </p:nvSpPr>
        <p:spPr>
          <a:xfrm>
            <a:off x="221942" y="2388093"/>
            <a:ext cx="10741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38180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8D60FB8-0B92-401F-A0F8-CADE079C79A5}"/>
              </a:ext>
            </a:extLst>
          </p:cNvPr>
          <p:cNvSpPr txBox="1"/>
          <p:nvPr/>
        </p:nvSpPr>
        <p:spPr>
          <a:xfrm>
            <a:off x="674703" y="727969"/>
            <a:ext cx="49892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Интерактивная песочница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современный продукт, предназначенный для полноценного и разностороннего развития детей. В интерактивной песочнице, как и в обычной, основную роль играет песок, только эта песочница оснащена современным оборудованием и программным обеспечением, которое создает на песке эффект дополненной реальности.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16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41"/>
            <a:ext cx="4577976" cy="3433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3" b="8715"/>
          <a:stretch/>
        </p:blipFill>
        <p:spPr>
          <a:xfrm>
            <a:off x="6016997" y="0"/>
            <a:ext cx="6175003" cy="3550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6" t="27843" r="21068" b="17647"/>
          <a:stretch/>
        </p:blipFill>
        <p:spPr>
          <a:xfrm>
            <a:off x="3966229" y="3536214"/>
            <a:ext cx="2461466" cy="332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84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3FCE318-0226-425D-BE6E-9290B81A040C}"/>
              </a:ext>
            </a:extLst>
          </p:cNvPr>
          <p:cNvSpPr txBox="1"/>
          <p:nvPr/>
        </p:nvSpPr>
        <p:spPr>
          <a:xfrm>
            <a:off x="666611" y="523783"/>
            <a:ext cx="990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работает интерактивная песочница?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5"/>
          <a:stretch/>
        </p:blipFill>
        <p:spPr>
          <a:xfrm>
            <a:off x="5620351" y="2178423"/>
            <a:ext cx="6598024" cy="467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0"/>
          <a:stretch/>
        </p:blipFill>
        <p:spPr>
          <a:xfrm>
            <a:off x="116541" y="2178423"/>
            <a:ext cx="5593976" cy="467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4727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t="3007" r="8344"/>
          <a:stretch/>
        </p:blipFill>
        <p:spPr>
          <a:xfrm>
            <a:off x="0" y="206188"/>
            <a:ext cx="4294094" cy="6651812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294095" y="514924"/>
            <a:ext cx="6732494" cy="5526437"/>
          </a:xfrm>
        </p:spPr>
        <p:txBody>
          <a:bodyPr>
            <a:normAutofit/>
          </a:bodyPr>
          <a:lstStyle/>
          <a:p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песочница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отличие от аналогов, может трансформироваться в сенсорный стол. Песочницу закрывают специальными панелями, на которые выводятся изображения.</a:t>
            </a:r>
          </a:p>
        </p:txBody>
      </p:sp>
    </p:spTree>
    <p:extLst>
      <p:ext uri="{BB962C8B-B14F-4D97-AF65-F5344CB8AC3E}">
        <p14:creationId xmlns:p14="http://schemas.microsoft.com/office/powerpoint/2010/main" val="4292194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3FCE318-0226-425D-BE6E-9290B81A040C}"/>
              </a:ext>
            </a:extLst>
          </p:cNvPr>
          <p:cNvSpPr txBox="1"/>
          <p:nvPr/>
        </p:nvSpPr>
        <p:spPr>
          <a:xfrm>
            <a:off x="585926" y="523783"/>
            <a:ext cx="99074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</a:t>
            </a:r>
          </a:p>
          <a:p>
            <a:pPr algn="ctr"/>
            <a:r>
              <a:rPr lang="ru-RU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песочница позволяет решить множество образовательных задач:</a:t>
            </a:r>
          </a:p>
          <a:p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Интегрировать образовательные области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Строить занятия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картину целостности мира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ребенка необходимые качества (речь, воображение, внимание, память…)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32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" t="3333" r="26907"/>
          <a:stretch/>
        </p:blipFill>
        <p:spPr>
          <a:xfrm rot="16200000">
            <a:off x="109850" y="-109850"/>
            <a:ext cx="6757306" cy="6977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7712" r="9510" b="26667"/>
          <a:stretch/>
        </p:blipFill>
        <p:spPr>
          <a:xfrm>
            <a:off x="6977006" y="0"/>
            <a:ext cx="5214994" cy="66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19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70894" cy="70821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«Вулкан»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" r="817" b="8773"/>
          <a:stretch/>
        </p:blipFill>
        <p:spPr>
          <a:xfrm>
            <a:off x="6965923" y="3334871"/>
            <a:ext cx="5226077" cy="3523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" t="2222" r="1470" b="20262"/>
          <a:stretch/>
        </p:blipFill>
        <p:spPr>
          <a:xfrm>
            <a:off x="1" y="708212"/>
            <a:ext cx="7059006" cy="4224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5483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55FB618-86CE-4F27-B673-E744FF507A58}"/>
              </a:ext>
            </a:extLst>
          </p:cNvPr>
          <p:cNvSpPr txBox="1"/>
          <p:nvPr/>
        </p:nvSpPr>
        <p:spPr>
          <a:xfrm>
            <a:off x="299317" y="452761"/>
            <a:ext cx="9969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«Город»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b="24575"/>
          <a:stretch/>
        </p:blipFill>
        <p:spPr>
          <a:xfrm>
            <a:off x="0" y="1075765"/>
            <a:ext cx="6463553" cy="3767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b="19673"/>
          <a:stretch/>
        </p:blipFill>
        <p:spPr>
          <a:xfrm rot="16200000">
            <a:off x="7101218" y="1767217"/>
            <a:ext cx="4569660" cy="5611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337457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493</TotalTime>
  <Words>238</Words>
  <Application>Microsoft Office PowerPoint</Application>
  <PresentationFormat>Широкоэкранный</PresentationFormat>
  <Paragraphs>20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Times New Roman</vt:lpstr>
      <vt:lpstr>Trebuchet MS</vt:lpstr>
      <vt:lpstr>Wingdings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Режим «Вулкан»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Наталья Алаева</cp:lastModifiedBy>
  <cp:revision>45</cp:revision>
  <dcterms:created xsi:type="dcterms:W3CDTF">2022-01-12T04:29:15Z</dcterms:created>
  <dcterms:modified xsi:type="dcterms:W3CDTF">2024-03-24T09:13:42Z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801295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S9.1.2</vt:lpwstr>
  </property>
</Properties>
</file>