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7" r:id="rId5"/>
    <p:sldId id="278" r:id="rId6"/>
    <p:sldId id="284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85" r:id="rId24"/>
    <p:sldId id="286" r:id="rId25"/>
    <p:sldId id="282" r:id="rId26"/>
    <p:sldId id="283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643966" cy="928694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«Что значит собака для человека?»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комбинированного вида №16 г.Сердобска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комбинированного вида №16 г.Сердобска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комбинированного вида №16 г.Сердобска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3714752"/>
            <a:ext cx="2285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Выполнил: Боженко Тимофей,</a:t>
            </a:r>
            <a:endParaRPr lang="ru-RU" dirty="0" smtClean="0"/>
          </a:p>
          <a:p>
            <a:pPr algn="r"/>
            <a:r>
              <a:rPr lang="ru-RU" b="1" dirty="0" smtClean="0"/>
              <a:t>воспитанник старшей группы</a:t>
            </a:r>
          </a:p>
          <a:p>
            <a:pPr algn="r"/>
            <a:r>
              <a:rPr lang="ru-RU" b="1" dirty="0" smtClean="0"/>
              <a:t>МДОУ </a:t>
            </a:r>
          </a:p>
          <a:p>
            <a:pPr algn="r"/>
            <a:r>
              <a:rPr lang="ru-RU" b="1" dirty="0" smtClean="0"/>
              <a:t>детский сад №16</a:t>
            </a:r>
          </a:p>
          <a:p>
            <a:pPr algn="r"/>
            <a:r>
              <a:rPr lang="ru-RU" b="1" dirty="0" smtClean="0"/>
              <a:t>Г.Сердобска </a:t>
            </a:r>
          </a:p>
          <a:p>
            <a:pPr algn="r"/>
            <a:r>
              <a:rPr lang="ru-RU" b="1" dirty="0" smtClean="0"/>
              <a:t>Руководитель:</a:t>
            </a:r>
          </a:p>
          <a:p>
            <a:pPr algn="r"/>
            <a:r>
              <a:rPr lang="ru-RU" b="1" dirty="0" err="1" smtClean="0"/>
              <a:t>Шишканова</a:t>
            </a:r>
            <a:r>
              <a:rPr lang="ru-RU" b="1" dirty="0" smtClean="0"/>
              <a:t> Л.А.., воспитатель</a:t>
            </a:r>
          </a:p>
          <a:p>
            <a:pPr algn="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714356"/>
            <a:ext cx="881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Районная научно-практическая конференция </a:t>
            </a:r>
          </a:p>
          <a:p>
            <a:r>
              <a:rPr lang="ru-RU" sz="2800" b="1" dirty="0" smtClean="0"/>
              <a:t>                     «Я исследователь» </a:t>
            </a:r>
            <a:endParaRPr lang="ru-RU" sz="2800" b="1" dirty="0"/>
          </a:p>
        </p:txBody>
      </p:sp>
      <p:pic>
        <p:nvPicPr>
          <p:cNvPr id="12" name="Рисунок 11" descr="C:\Users\User\AppData\Local\Microsoft\Windows\Temporary Internet Files\Content.Word\IMG_20220309_163352.jpg"/>
          <p:cNvPicPr/>
          <p:nvPr/>
        </p:nvPicPr>
        <p:blipFill>
          <a:blip r:embed="rId2" cstate="print"/>
          <a:srcRect l="14962" t="20198" r="10226" b="7986"/>
          <a:stretch>
            <a:fillRect/>
          </a:stretch>
        </p:blipFill>
        <p:spPr bwMode="auto">
          <a:xfrm>
            <a:off x="357158" y="3214686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26978"/>
            <a:ext cx="41148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                                                       </a:t>
            </a: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Собаки-</a:t>
            </a:r>
            <a:r>
              <a:rPr lang="ru-RU" sz="6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Гуманисты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s://placepic.ru/wp-content/uploads/2018/12/labrador-retriver_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8640"/>
            <a:ext cx="3601652" cy="25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rectole00000000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4665129"/>
              </p:ext>
            </p:extLst>
          </p:nvPr>
        </p:nvGraphicFramePr>
        <p:xfrm>
          <a:off x="2771800" y="2285992"/>
          <a:ext cx="6372200" cy="4460935"/>
        </p:xfrm>
        <a:graphic>
          <a:graphicData uri="http://schemas.openxmlformats.org/presentationml/2006/ole">
            <p:oleObj spid="_x0000_s1030" name="Изображение" r:id="rId4" imgW="0" imgH="0" progId="StaticMetafile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924944"/>
            <a:ext cx="1892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Лабродор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287" y="116632"/>
            <a:ext cx="8686800" cy="1312104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Ездовые собаки – это всем известные                   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Хаски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1" name="Picture 1" descr="C:\Users\User\Desktop\kartinka-3-ezdovye-psy-dolzhny-obladat-vynoslivostj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90868" y="1554163"/>
            <a:ext cx="7557596" cy="494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392488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Собаки-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артисты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00.yaplakal.com/pics/pics_original/2/7/2/1605627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28800"/>
            <a:ext cx="4211749" cy="45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cdn.mykidgo.com/live/services/gallery/989/7632/origina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s://csn-tv.ru/uploads/images/2021/2021/4/30/79688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000496" cy="256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6000" dirty="0" smtClean="0"/>
              <a:t> </a:t>
            </a: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Собаки-</a:t>
            </a:r>
            <a:r>
              <a:rPr lang="ru-RU" sz="53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спасатели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Ротвейлер 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/>
              <a:t>                            </a:t>
            </a:r>
            <a:r>
              <a:rPr lang="ru-RU" sz="24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Немецкая овчарка</a:t>
            </a:r>
            <a:endParaRPr lang="ru-RU" sz="24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https://pets-mf.ru/wp-content/uploads/2018/04/335a4a06d7afbbd14902828d454a4184-rottweiler-breed-therapy-dog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85849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ts-mf.ru/wp-content/uploads/2018/04/GmtzX9XmJ38-e15249978487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00052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857916" cy="511156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Собаки - космонавты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https://zooblog.ru/uploads/posts/2016-08/1470174421_screenshot_7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928670"/>
            <a:ext cx="8215370" cy="56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79096" cy="582594"/>
          </a:xfrm>
        </p:spPr>
        <p:txBody>
          <a:bodyPr>
            <a:noAutofit/>
          </a:bodyPr>
          <a:lstStyle/>
          <a:p>
            <a:pPr algn="ctr"/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Собаки- герои</a:t>
            </a:r>
            <a:endParaRPr lang="ru-RU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https://avatars.mds.yandex.net/get-zen_doc/3412021/pub_5f058848f63e841cb50886db_5f05884b3a438b5728ebf157/scale_12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9137" y="1702594"/>
            <a:ext cx="78581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маленькая собачка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«Пражский </a:t>
            </a:r>
            <a:r>
              <a:rPr lang="ru-RU" sz="28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крысарик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Его рост 23 см. Вес – 2кг.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s://im0-tub-ru.yandex.net/i?id=1fc22c898c6d17fbfb27225a667bdcff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84784"/>
            <a:ext cx="7992888" cy="45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363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самая большая собака это Английский мастифф.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рост 90 см. А вес- 120 кг.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амые крупные породы собак в мире. И 5 гигантских собак из книги рекордов Гиннес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короткая шерсть у собаки </a:t>
            </a:r>
            <a:r>
              <a:rPr lang="ru-RU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Чихуахуа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Чихуаху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49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фганская борзая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7137" y="1484784"/>
            <a:ext cx="73178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332656"/>
            <a:ext cx="8361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А самая длинная шерсть у собаки Афганская борзая</a:t>
            </a:r>
            <a:endParaRPr kumimoji="0" lang="ru-RU" sz="4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Собака –это не просто друг, это часть семьи!</a:t>
            </a:r>
            <a:endParaRPr lang="ru-RU" sz="32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Temporary Internet Files\Content.Word\IMG-20220117-WA0012.jpg"/>
          <p:cNvPicPr>
            <a:picLocks noGrp="1"/>
          </p:cNvPicPr>
          <p:nvPr>
            <p:ph idx="1"/>
          </p:nvPr>
        </p:nvPicPr>
        <p:blipFill rotWithShape="1">
          <a:blip r:embed="rId2"/>
          <a:srcRect l="26458" t="21373" r="12128" b="3629"/>
          <a:stretch/>
        </p:blipFill>
        <p:spPr bwMode="auto">
          <a:xfrm>
            <a:off x="2483768" y="1052736"/>
            <a:ext cx="4176464" cy="56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1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Специалист который обучает собак- это кинолог</a:t>
            </a:r>
            <a:endParaRPr lang="ru-RU" sz="2400" dirty="0"/>
          </a:p>
        </p:txBody>
      </p:sp>
      <p:pic>
        <p:nvPicPr>
          <p:cNvPr id="1026" name="Picture 2" descr="C:\Users\User\Desktop\0_a30da_5bdf10d5_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84784"/>
            <a:ext cx="7390034" cy="471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53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Доктор, но не для детей,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для птиц и для зверей, У него особый дар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врач - ветеринар!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Users\User\Desktop\3-13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431" y="4286256"/>
            <a:ext cx="4384883" cy="2440539"/>
          </a:xfrm>
          <a:prstGeom prst="rect">
            <a:avLst/>
          </a:prstGeom>
          <a:noFill/>
        </p:spPr>
      </p:pic>
      <p:pic>
        <p:nvPicPr>
          <p:cNvPr id="23555" name="Picture 3" descr="C:\Users\User\Desktop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86256"/>
            <a:ext cx="3918597" cy="2440539"/>
          </a:xfrm>
          <a:prstGeom prst="rect">
            <a:avLst/>
          </a:prstGeom>
          <a:noFill/>
        </p:spPr>
      </p:pic>
      <p:pic>
        <p:nvPicPr>
          <p:cNvPr id="5" name="Рисунок 4" descr="C:\Users\User\AppData\Local\Microsoft\Windows\Temporary Internet Files\Content.Word\IMG-20220226-WA0002.jpg"/>
          <p:cNvPicPr/>
          <p:nvPr/>
        </p:nvPicPr>
        <p:blipFill rotWithShape="1">
          <a:blip r:embed="rId4"/>
          <a:srcRect l="27335"/>
          <a:stretch/>
        </p:blipFill>
        <p:spPr bwMode="auto">
          <a:xfrm>
            <a:off x="1643042" y="1170120"/>
            <a:ext cx="5715039" cy="31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4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«….Странно , что в мире огромном нет места собакам бездомным»</a:t>
            </a:r>
            <a:b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А.Дмитрие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1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9" name="Picture 3" descr="J:\фото на конкурс\IMG_20220125_120649.jpg"/>
          <p:cNvPicPr>
            <a:picLocks noChangeAspect="1" noChangeArrowheads="1"/>
          </p:cNvPicPr>
          <p:nvPr/>
        </p:nvPicPr>
        <p:blipFill>
          <a:blip r:embed="rId2" cstate="print"/>
          <a:srcRect b="18085"/>
          <a:stretch>
            <a:fillRect/>
          </a:stretch>
        </p:blipFill>
        <p:spPr bwMode="auto">
          <a:xfrm>
            <a:off x="243136" y="1171870"/>
            <a:ext cx="8758020" cy="549749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8929718" y="6080125"/>
            <a:ext cx="61882" cy="635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ушки на макушке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Глазки хорошо открыты.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Слушаем, запоминаем,</a:t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минуты не теряем.</a:t>
            </a:r>
            <a:endParaRPr lang="ru-RU" sz="2800" dirty="0"/>
          </a:p>
        </p:txBody>
      </p:sp>
      <p:pic>
        <p:nvPicPr>
          <p:cNvPr id="5" name="Содержимое 3" descr="https://stopklopu.com/wp-content/uploads/3/4/f/34f6664a14226ef5517b2a42b70afc79.jpg"/>
          <p:cNvPicPr>
            <a:picLocks/>
          </p:cNvPicPr>
          <p:nvPr/>
        </p:nvPicPr>
        <p:blipFill rotWithShape="1">
          <a:blip r:embed="rId2"/>
          <a:srcRect l="4150" t="16294" r="17004" b="10384"/>
          <a:stretch/>
        </p:blipFill>
        <p:spPr bwMode="auto">
          <a:xfrm>
            <a:off x="500034" y="2071678"/>
            <a:ext cx="81439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16632"/>
            <a:ext cx="3771172" cy="2520280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</a:t>
            </a:r>
            <a:b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собак</a:t>
            </a:r>
            <a:endParaRPr lang="ru-RU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5011"/>
          <a:stretch/>
        </p:blipFill>
        <p:spPr bwMode="auto">
          <a:xfrm>
            <a:off x="2857488" y="2786058"/>
            <a:ext cx="5946014" cy="379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AppData\Local\Microsoft\Windows\Temporary Internet Files\Content.Word\IMG_20220224_095149.jpg"/>
          <p:cNvPicPr/>
          <p:nvPr/>
        </p:nvPicPr>
        <p:blipFill rotWithShape="1">
          <a:blip r:embed="rId3" cstate="print"/>
          <a:srcRect l="6889" t="17943" r="3547" b="8731"/>
          <a:stretch/>
        </p:blipFill>
        <p:spPr bwMode="auto">
          <a:xfrm>
            <a:off x="142844" y="214290"/>
            <a:ext cx="51435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IMG_20220309_1636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86058"/>
            <a:ext cx="25412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16632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понял одно, не важно какой породы у тебя собака.   Животное – это не игрушка, с ним нельзя поиграть и выбросить на улицу. Надо помнить об этом и не давать в обиду тех, кто не может защититься сам.</a:t>
            </a:r>
            <a:r>
              <a:rPr kumimoji="0" lang="ru-RU" sz="1800" b="1" i="0" u="none" strike="noStrike" cap="non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37327"/>
            <a:ext cx="3711926" cy="47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User\AppData\Local\Microsoft\Windows\Temporary Internet Files\Content.Word\IMG-20220218-WA0006.jpg"/>
          <p:cNvPicPr/>
          <p:nvPr/>
        </p:nvPicPr>
        <p:blipFill rotWithShape="1">
          <a:blip r:embed="rId3"/>
          <a:srcRect l="8856" b="12226"/>
          <a:stretch/>
        </p:blipFill>
        <p:spPr bwMode="auto">
          <a:xfrm>
            <a:off x="4932041" y="1857364"/>
            <a:ext cx="3744416" cy="47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«Мы в ответе за тех кого приручили»</a:t>
            </a:r>
            <a:r>
              <a:rPr lang="ru-RU" sz="3200" cap="none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32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409" t="26884" r="409" b="25975"/>
          <a:stretch/>
        </p:blipFill>
        <p:spPr bwMode="auto">
          <a:xfrm>
            <a:off x="827584" y="1484784"/>
            <a:ext cx="7717192" cy="48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57364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Книжки- лучший друг ребят, Все об этом говорят, Книжки обо всём на свете, с радостью расскажут детям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C:\Users\User\AppData\Local\Microsoft\Windows\Temporary Internet Files\Content.Word\IMG-20220225-WA0002.jpg"/>
          <p:cNvPicPr>
            <a:picLocks noGrp="1"/>
          </p:cNvPicPr>
          <p:nvPr>
            <p:ph idx="1"/>
          </p:nvPr>
        </p:nvPicPr>
        <p:blipFill rotWithShape="1">
          <a:blip r:embed="rId2"/>
          <a:srcRect t="11049"/>
          <a:stretch/>
        </p:blipFill>
        <p:spPr bwMode="auto">
          <a:xfrm>
            <a:off x="1835696" y="1340768"/>
            <a:ext cx="5817828" cy="53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97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 , кто много книг читает, время даром не теряет, потому что знаний новых, дать всегда они готовы.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266" r="5361" b="10324"/>
          <a:stretch/>
        </p:blipFill>
        <p:spPr bwMode="auto">
          <a:xfrm>
            <a:off x="1115616" y="1556792"/>
            <a:ext cx="7144711" cy="48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библиотеку я пришёл, к полкам тихо подошёл. Что сегодня, интересно, ждёт на полочках меня? </a:t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Ладно, я гадать не стану, выберу и почитаю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04764"/>
            <a:ext cx="383347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7" descr="C:\Users\User\AppData\Local\Microsoft\Windows\Temporary Internet Files\Content.Word\IMG_20220126_150925.jpg"/>
          <p:cNvPicPr>
            <a:picLocks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932040" y="1268760"/>
            <a:ext cx="37444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лучше нет породы, чем немецкая овчарка. Знают взрослые и дети- лучше нет собак на свете!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Картинки немецкой овчарки (60 фото) 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60" t="7554" r="9817" b="11581"/>
          <a:stretch>
            <a:fillRect/>
          </a:stretch>
        </p:blipFill>
        <p:spPr bwMode="auto">
          <a:xfrm>
            <a:off x="714348" y="1142984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669/0000b630-cc6333a2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71543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8480"/>
            <a:ext cx="35004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                              </a:t>
            </a:r>
            <a:r>
              <a:rPr lang="ru-RU" sz="53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Собаки- Охотники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Такса"/>
          <p:cNvPicPr>
            <a:picLocks noGrp="1"/>
          </p:cNvPicPr>
          <p:nvPr>
            <p:ph idx="1"/>
          </p:nvPr>
        </p:nvPicPr>
        <p:blipFill rotWithShape="1">
          <a:blip r:embed="rId2"/>
          <a:srcRect l="6648" t="6227" r="26708" b="7128"/>
          <a:stretch/>
        </p:blipFill>
        <p:spPr bwMode="auto">
          <a:xfrm>
            <a:off x="1043608" y="581891"/>
            <a:ext cx="3168352" cy="270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apkins.ru/upload/uf/980/980b2bb654233d66de36d8fbd9a61ca0.jpg"/>
          <p:cNvPicPr/>
          <p:nvPr/>
        </p:nvPicPr>
        <p:blipFill rotWithShape="1">
          <a:blip r:embed="rId3" cstate="print"/>
          <a:srcRect l="28440" t="21058" r="8754" b="7563"/>
          <a:stretch/>
        </p:blipFill>
        <p:spPr bwMode="auto">
          <a:xfrm>
            <a:off x="4860031" y="2286164"/>
            <a:ext cx="4051997" cy="32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усская псовая борзая"/>
          <p:cNvPicPr/>
          <p:nvPr/>
        </p:nvPicPr>
        <p:blipFill rotWithShape="1">
          <a:blip r:embed="rId4"/>
          <a:srcRect l="16600" t="14317" r="9170"/>
          <a:stretch/>
        </p:blipFill>
        <p:spPr bwMode="auto">
          <a:xfrm>
            <a:off x="323528" y="3659527"/>
            <a:ext cx="4145114" cy="31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61510" y="328498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Борзая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6427" y="101103"/>
            <a:ext cx="71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Такса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8167" y="1916832"/>
            <a:ext cx="11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Спаниель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072097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Сторожевые- собаки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кавказская овчар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4794" y="1489582"/>
            <a:ext cx="3435350" cy="21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allbox.ru/wallpapers/main2/201727/coba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435350" cy="25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erret-pet.ru/wp-content/uploads/7/c/7/7c7006d1063eadd6c13bdd9d1c8ee17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71477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Картинки немецкой овчарки (60 фото) 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5429" y="1454411"/>
            <a:ext cx="3435003" cy="23329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429" y="3674173"/>
            <a:ext cx="300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Московская сторожевая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715736"/>
            <a:ext cx="1649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Ротвейлер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6881" y="1085079"/>
            <a:ext cx="2301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Кавказская овчарка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23244" y="1052736"/>
            <a:ext cx="20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Немецкая овчарка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821</TotalTime>
  <Words>306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Изображение</vt:lpstr>
      <vt:lpstr>«Что значит собака для человека?»</vt:lpstr>
      <vt:lpstr>Собака –это не просто друг, это часть семьи!</vt:lpstr>
      <vt:lpstr>Книжки- лучший друг ребят, Все об этом говорят, Книжки обо всём на свете, с радостью расскажут детям</vt:lpstr>
      <vt:lpstr>Тот , кто много книг читает, время даром не теряет, потому что знаний новых, дать всегда они готовы.</vt:lpstr>
      <vt:lpstr>В библиотеку я пришёл, к полкам тихо подошёл. Что сегодня, интересно, ждёт на полочках меня?  Ладно, я гадать не стану, выберу и почитаю!</vt:lpstr>
      <vt:lpstr>В мире лучше нет породы, чем немецкая овчарка. Знают взрослые и дети- лучше нет собак на свете!</vt:lpstr>
      <vt:lpstr>Слайд 7</vt:lpstr>
      <vt:lpstr>                                  Собаки- Охотники </vt:lpstr>
      <vt:lpstr>                               Сторожевые- собаки </vt:lpstr>
      <vt:lpstr>                                                                Собаки-Гуманисты</vt:lpstr>
      <vt:lpstr>Ездовые собаки – это всем известные                    Хаски</vt:lpstr>
      <vt:lpstr>Собаки-артисты</vt:lpstr>
      <vt:lpstr>   Собаки-спасатели  Ротвейлер                              Немецкая овчарка</vt:lpstr>
      <vt:lpstr>Собаки - космонавты</vt:lpstr>
      <vt:lpstr>Собаки- герои</vt:lpstr>
      <vt:lpstr>Самая маленькая собачка «Пражский крысарик»  Его рост 23 см. Вес – 2кг.</vt:lpstr>
      <vt:lpstr>А самая большая собака это Английский мастифф. Его рост 90 см. А вес- 120 кг.</vt:lpstr>
      <vt:lpstr>Самая короткая шерсть у собаки Чихуахуа</vt:lpstr>
      <vt:lpstr>Слайд 19</vt:lpstr>
      <vt:lpstr> Специалист который обучает собак- это кинолог</vt:lpstr>
      <vt:lpstr>Доктор, но не для детей,  а для птиц и для зверей, У него особый дар Это врач - ветеринар!</vt:lpstr>
      <vt:lpstr>«….Странно , что в мире огромном нет места собакам бездомным» А.Дмитриев</vt:lpstr>
      <vt:lpstr>Наши ушки на макушке Глазки хорошо открыты. Слушаем, запоминаем, ни минуты не теряем.</vt:lpstr>
      <vt:lpstr>Выставка  собак</vt:lpstr>
      <vt:lpstr>Я понял одно, не важно какой породы у тебя собака.   Животное – это не игрушка, с ним нельзя поиграть и выбросить на улицу. Надо помнить об этом и не давать в обиду тех, кто не может защититься сам. </vt:lpstr>
      <vt:lpstr>«Мы в ответе за тех кого приручили»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«Собака- друг человека»</dc:title>
  <dc:creator>User</dc:creator>
  <cp:lastModifiedBy>User</cp:lastModifiedBy>
  <cp:revision>101</cp:revision>
  <dcterms:created xsi:type="dcterms:W3CDTF">2022-01-30T12:31:56Z</dcterms:created>
  <dcterms:modified xsi:type="dcterms:W3CDTF">2022-03-09T18:36:39Z</dcterms:modified>
</cp:coreProperties>
</file>