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  <p:sldMasterId id="2147483940" r:id="rId2"/>
  </p:sldMasterIdLst>
  <p:sldIdLst>
    <p:sldId id="296" r:id="rId3"/>
    <p:sldId id="298" r:id="rId4"/>
    <p:sldId id="257" r:id="rId5"/>
    <p:sldId id="260" r:id="rId6"/>
    <p:sldId id="294" r:id="rId7"/>
    <p:sldId id="258" r:id="rId8"/>
    <p:sldId id="261" r:id="rId9"/>
    <p:sldId id="263" r:id="rId10"/>
    <p:sldId id="270" r:id="rId11"/>
    <p:sldId id="272" r:id="rId12"/>
    <p:sldId id="266" r:id="rId13"/>
    <p:sldId id="273" r:id="rId14"/>
    <p:sldId id="271" r:id="rId15"/>
    <p:sldId id="275" r:id="rId16"/>
    <p:sldId id="277" r:id="rId17"/>
    <p:sldId id="276" r:id="rId18"/>
    <p:sldId id="278" r:id="rId19"/>
    <p:sldId id="279" r:id="rId20"/>
    <p:sldId id="284" r:id="rId21"/>
    <p:sldId id="281" r:id="rId22"/>
    <p:sldId id="285" r:id="rId23"/>
    <p:sldId id="282" r:id="rId24"/>
    <p:sldId id="286" r:id="rId25"/>
    <p:sldId id="290" r:id="rId26"/>
    <p:sldId id="288" r:id="rId27"/>
    <p:sldId id="289" r:id="rId28"/>
    <p:sldId id="287" r:id="rId29"/>
    <p:sldId id="291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66FF"/>
    <a:srgbClr val="FF9900"/>
    <a:srgbClr val="3333FF"/>
    <a:srgbClr val="3399FF"/>
    <a:srgbClr val="FF99FF"/>
    <a:srgbClr val="FF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Eldorado" userId="1c4479b3f34a544b" providerId="LiveId" clId="{552636D5-FC72-432E-9EC1-651BEBDA2635}"/>
    <pc:docChg chg="custSel modSld">
      <pc:chgData name="Екатерина Eldorado" userId="1c4479b3f34a544b" providerId="LiveId" clId="{552636D5-FC72-432E-9EC1-651BEBDA2635}" dt="2023-02-05T08:10:22.975" v="173" actId="207"/>
      <pc:docMkLst>
        <pc:docMk/>
      </pc:docMkLst>
      <pc:sldChg chg="modSp mod">
        <pc:chgData name="Екатерина Eldorado" userId="1c4479b3f34a544b" providerId="LiveId" clId="{552636D5-FC72-432E-9EC1-651BEBDA2635}" dt="2023-02-05T08:09:30.152" v="165" actId="207"/>
        <pc:sldMkLst>
          <pc:docMk/>
          <pc:sldMk cId="0" sldId="258"/>
        </pc:sldMkLst>
        <pc:spChg chg="mod">
          <ac:chgData name="Екатерина Eldorado" userId="1c4479b3f34a544b" providerId="LiveId" clId="{552636D5-FC72-432E-9EC1-651BEBDA2635}" dt="2023-02-05T08:09:25.721" v="164" actId="207"/>
          <ac:spMkLst>
            <pc:docMk/>
            <pc:sldMk cId="0" sldId="258"/>
            <ac:spMk id="4103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9:30.152" v="165" actId="207"/>
          <ac:spMkLst>
            <pc:docMk/>
            <pc:sldMk cId="0" sldId="258"/>
            <ac:spMk id="4104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9:20.814" v="163" actId="207"/>
          <ac:spMkLst>
            <pc:docMk/>
            <pc:sldMk cId="0" sldId="258"/>
            <ac:spMk id="4105" creationId="{00000000-0000-0000-0000-000000000000}"/>
          </ac:spMkLst>
        </pc:spChg>
      </pc:sldChg>
      <pc:sldChg chg="modSp mod">
        <pc:chgData name="Екатерина Eldorado" userId="1c4479b3f34a544b" providerId="LiveId" clId="{552636D5-FC72-432E-9EC1-651BEBDA2635}" dt="2023-02-05T08:10:22.975" v="173" actId="207"/>
        <pc:sldMkLst>
          <pc:docMk/>
          <pc:sldMk cId="0" sldId="260"/>
        </pc:sldMkLst>
        <pc:spChg chg="mod">
          <ac:chgData name="Екатерина Eldorado" userId="1c4479b3f34a544b" providerId="LiveId" clId="{552636D5-FC72-432E-9EC1-651BEBDA2635}" dt="2023-02-05T08:10:06.011" v="170" actId="207"/>
          <ac:spMkLst>
            <pc:docMk/>
            <pc:sldMk cId="0" sldId="260"/>
            <ac:spMk id="4098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10:17.299" v="172" actId="207"/>
          <ac:spMkLst>
            <pc:docMk/>
            <pc:sldMk cId="0" sldId="260"/>
            <ac:spMk id="6151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10:22.975" v="173" actId="207"/>
          <ac:spMkLst>
            <pc:docMk/>
            <pc:sldMk cId="0" sldId="260"/>
            <ac:spMk id="6152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10:11.831" v="171" actId="207"/>
          <ac:spMkLst>
            <pc:docMk/>
            <pc:sldMk cId="0" sldId="260"/>
            <ac:spMk id="6153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9:09.168" v="160" actId="207"/>
        <pc:sldMkLst>
          <pc:docMk/>
          <pc:sldMk cId="0" sldId="261"/>
        </pc:sldMkLst>
        <pc:spChg chg="mod">
          <ac:chgData name="Екатерина Eldorado" userId="1c4479b3f34a544b" providerId="LiveId" clId="{552636D5-FC72-432E-9EC1-651BEBDA2635}" dt="2023-02-05T08:09:09.168" v="160" actId="207"/>
          <ac:spMkLst>
            <pc:docMk/>
            <pc:sldMk cId="0" sldId="261"/>
            <ac:spMk id="7177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9:02.807" v="159" actId="207"/>
          <ac:spMkLst>
            <pc:docMk/>
            <pc:sldMk cId="0" sldId="261"/>
            <ac:spMk id="7178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8:57.880" v="158" actId="207"/>
          <ac:spMkLst>
            <pc:docMk/>
            <pc:sldMk cId="0" sldId="261"/>
            <ac:spMk id="7179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8:46.727" v="157" actId="207"/>
        <pc:sldMkLst>
          <pc:docMk/>
          <pc:sldMk cId="0" sldId="263"/>
        </pc:sldMkLst>
        <pc:spChg chg="mod">
          <ac:chgData name="Екатерина Eldorado" userId="1c4479b3f34a544b" providerId="LiveId" clId="{552636D5-FC72-432E-9EC1-651BEBDA2635}" dt="2023-02-05T08:08:46.727" v="157" actId="207"/>
          <ac:spMkLst>
            <pc:docMk/>
            <pc:sldMk cId="0" sldId="263"/>
            <ac:spMk id="9223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8:38.920" v="156" actId="207"/>
          <ac:spMkLst>
            <pc:docMk/>
            <pc:sldMk cId="0" sldId="263"/>
            <ac:spMk id="9224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8:33.812" v="155" actId="207"/>
          <ac:spMkLst>
            <pc:docMk/>
            <pc:sldMk cId="0" sldId="263"/>
            <ac:spMk id="9225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8:03.324" v="151" actId="207"/>
        <pc:sldMkLst>
          <pc:docMk/>
          <pc:sldMk cId="0" sldId="266"/>
        </pc:sldMkLst>
        <pc:spChg chg="mod">
          <ac:chgData name="Екатерина Eldorado" userId="1c4479b3f34a544b" providerId="LiveId" clId="{552636D5-FC72-432E-9EC1-651BEBDA2635}" dt="2023-02-05T08:08:03.324" v="151" actId="207"/>
          <ac:spMkLst>
            <pc:docMk/>
            <pc:sldMk cId="0" sldId="266"/>
            <ac:spMk id="12294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7:57.782" v="150" actId="207"/>
          <ac:spMkLst>
            <pc:docMk/>
            <pc:sldMk cId="0" sldId="266"/>
            <ac:spMk id="12295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7:52.891" v="149" actId="207"/>
          <ac:spMkLst>
            <pc:docMk/>
            <pc:sldMk cId="0" sldId="266"/>
            <ac:spMk id="12296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8:25.862" v="154" actId="207"/>
        <pc:sldMkLst>
          <pc:docMk/>
          <pc:sldMk cId="0" sldId="270"/>
        </pc:sldMkLst>
        <pc:spChg chg="mod">
          <ac:chgData name="Екатерина Eldorado" userId="1c4479b3f34a544b" providerId="LiveId" clId="{552636D5-FC72-432E-9EC1-651BEBDA2635}" dt="2023-02-05T08:08:15.692" v="152" actId="207"/>
          <ac:spMkLst>
            <pc:docMk/>
            <pc:sldMk cId="0" sldId="270"/>
            <ac:spMk id="16388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8:20.792" v="153" actId="207"/>
          <ac:spMkLst>
            <pc:docMk/>
            <pc:sldMk cId="0" sldId="270"/>
            <ac:spMk id="16389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8:25.862" v="154" actId="207"/>
          <ac:spMkLst>
            <pc:docMk/>
            <pc:sldMk cId="0" sldId="270"/>
            <ac:spMk id="16390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7:58:33.608" v="70" actId="255"/>
        <pc:sldMkLst>
          <pc:docMk/>
          <pc:sldMk cId="0" sldId="271"/>
        </pc:sldMkLst>
        <pc:spChg chg="mod">
          <ac:chgData name="Екатерина Eldorado" userId="1c4479b3f34a544b" providerId="LiveId" clId="{552636D5-FC72-432E-9EC1-651BEBDA2635}" dt="2023-02-05T07:58:27.031" v="69" actId="255"/>
          <ac:spMkLst>
            <pc:docMk/>
            <pc:sldMk cId="0" sldId="271"/>
            <ac:spMk id="17412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7:58:33.608" v="70" actId="255"/>
          <ac:spMkLst>
            <pc:docMk/>
            <pc:sldMk cId="0" sldId="271"/>
            <ac:spMk id="17413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7:58:20.479" v="68" actId="255"/>
          <ac:spMkLst>
            <pc:docMk/>
            <pc:sldMk cId="0" sldId="271"/>
            <ac:spMk id="17414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7:57:57.833" v="67" actId="255"/>
        <pc:sldMkLst>
          <pc:docMk/>
          <pc:sldMk cId="0" sldId="272"/>
        </pc:sldMkLst>
        <pc:spChg chg="mod">
          <ac:chgData name="Екатерина Eldorado" userId="1c4479b3f34a544b" providerId="LiveId" clId="{552636D5-FC72-432E-9EC1-651BEBDA2635}" dt="2023-02-05T07:57:50.693" v="65" actId="207"/>
          <ac:spMkLst>
            <pc:docMk/>
            <pc:sldMk cId="0" sldId="272"/>
            <ac:spMk id="18436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7:57:57.833" v="67" actId="255"/>
          <ac:spMkLst>
            <pc:docMk/>
            <pc:sldMk cId="0" sldId="272"/>
            <ac:spMk id="18437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7:57:39.554" v="63" actId="207"/>
          <ac:spMkLst>
            <pc:docMk/>
            <pc:sldMk cId="0" sldId="272"/>
            <ac:spMk id="18438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7:39.345" v="148" actId="207"/>
        <pc:sldMkLst>
          <pc:docMk/>
          <pc:sldMk cId="0" sldId="273"/>
        </pc:sldMkLst>
        <pc:spChg chg="mod">
          <ac:chgData name="Екатерина Eldorado" userId="1c4479b3f34a544b" providerId="LiveId" clId="{552636D5-FC72-432E-9EC1-651BEBDA2635}" dt="2023-02-05T08:07:39.345" v="148" actId="207"/>
          <ac:spMkLst>
            <pc:docMk/>
            <pc:sldMk cId="0" sldId="273"/>
            <ac:spMk id="19460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7:33.166" v="147" actId="207"/>
          <ac:spMkLst>
            <pc:docMk/>
            <pc:sldMk cId="0" sldId="273"/>
            <ac:spMk id="19461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7:27.834" v="146" actId="207"/>
          <ac:spMkLst>
            <pc:docMk/>
            <pc:sldMk cId="0" sldId="273"/>
            <ac:spMk id="19462" creationId="{00000000-0000-0000-0000-000000000000}"/>
          </ac:spMkLst>
        </pc:spChg>
      </pc:sldChg>
      <pc:sldChg chg="modSp mod">
        <pc:chgData name="Екатерина Eldorado" userId="1c4479b3f34a544b" providerId="LiveId" clId="{552636D5-FC72-432E-9EC1-651BEBDA2635}" dt="2023-02-05T07:59:01.427" v="73" actId="255"/>
        <pc:sldMkLst>
          <pc:docMk/>
          <pc:sldMk cId="0" sldId="275"/>
        </pc:sldMkLst>
        <pc:spChg chg="mod">
          <ac:chgData name="Екатерина Eldorado" userId="1c4479b3f34a544b" providerId="LiveId" clId="{552636D5-FC72-432E-9EC1-651BEBDA2635}" dt="2023-02-05T07:58:55.255" v="72" actId="255"/>
          <ac:spMkLst>
            <pc:docMk/>
            <pc:sldMk cId="0" sldId="275"/>
            <ac:spMk id="21511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7:59:01.427" v="73" actId="255"/>
          <ac:spMkLst>
            <pc:docMk/>
            <pc:sldMk cId="0" sldId="275"/>
            <ac:spMk id="21512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7:58:48.075" v="71" actId="255"/>
          <ac:spMkLst>
            <pc:docMk/>
            <pc:sldMk cId="0" sldId="275"/>
            <ac:spMk id="21513" creationId="{00000000-0000-0000-0000-000000000000}"/>
          </ac:spMkLst>
        </pc:spChg>
      </pc:sldChg>
      <pc:sldChg chg="modSp mod">
        <pc:chgData name="Екатерина Eldorado" userId="1c4479b3f34a544b" providerId="LiveId" clId="{552636D5-FC72-432E-9EC1-651BEBDA2635}" dt="2023-02-05T08:00:00.369" v="80" actId="255"/>
        <pc:sldMkLst>
          <pc:docMk/>
          <pc:sldMk cId="0" sldId="276"/>
        </pc:sldMkLst>
        <pc:spChg chg="mod">
          <ac:chgData name="Екатерина Eldorado" userId="1c4479b3f34a544b" providerId="LiveId" clId="{552636D5-FC72-432E-9EC1-651BEBDA2635}" dt="2023-02-05T08:00:00.369" v="80" actId="255"/>
          <ac:spMkLst>
            <pc:docMk/>
            <pc:sldMk cId="0" sldId="276"/>
            <ac:spMk id="22535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7:59:48.521" v="78" actId="255"/>
          <ac:spMkLst>
            <pc:docMk/>
            <pc:sldMk cId="0" sldId="276"/>
            <ac:spMk id="22536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7:59:41.124" v="77" actId="255"/>
          <ac:spMkLst>
            <pc:docMk/>
            <pc:sldMk cId="0" sldId="276"/>
            <ac:spMk id="22537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7:52:28.672" v="36" actId="207"/>
          <ac:spMkLst>
            <pc:docMk/>
            <pc:sldMk cId="0" sldId="276"/>
            <ac:spMk id="22540" creationId="{00000000-0000-0000-0000-000000000000}"/>
          </ac:spMkLst>
        </pc:spChg>
      </pc:sldChg>
      <pc:sldChg chg="modSp mod">
        <pc:chgData name="Екатерина Eldorado" userId="1c4479b3f34a544b" providerId="LiveId" clId="{552636D5-FC72-432E-9EC1-651BEBDA2635}" dt="2023-02-05T07:59:31.141" v="76" actId="255"/>
        <pc:sldMkLst>
          <pc:docMk/>
          <pc:sldMk cId="0" sldId="277"/>
        </pc:sldMkLst>
        <pc:spChg chg="mod">
          <ac:chgData name="Екатерина Eldorado" userId="1c4479b3f34a544b" providerId="LiveId" clId="{552636D5-FC72-432E-9EC1-651BEBDA2635}" dt="2023-02-05T07:53:38.467" v="46" actId="1076"/>
          <ac:spMkLst>
            <pc:docMk/>
            <pc:sldMk cId="0" sldId="277"/>
            <ac:spMk id="23554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7:59:23.918" v="75" actId="255"/>
          <ac:spMkLst>
            <pc:docMk/>
            <pc:sldMk cId="0" sldId="277"/>
            <ac:spMk id="23559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7:59:31.141" v="76" actId="255"/>
          <ac:spMkLst>
            <pc:docMk/>
            <pc:sldMk cId="0" sldId="277"/>
            <ac:spMk id="23560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7:59:17.500" v="74" actId="255"/>
          <ac:spMkLst>
            <pc:docMk/>
            <pc:sldMk cId="0" sldId="277"/>
            <ac:spMk id="23561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0:36.032" v="86" actId="207"/>
        <pc:sldMkLst>
          <pc:docMk/>
          <pc:sldMk cId="0" sldId="278"/>
        </pc:sldMkLst>
        <pc:spChg chg="mod">
          <ac:chgData name="Екатерина Eldorado" userId="1c4479b3f34a544b" providerId="LiveId" clId="{552636D5-FC72-432E-9EC1-651BEBDA2635}" dt="2023-02-05T08:00:19.554" v="82" actId="255"/>
          <ac:spMkLst>
            <pc:docMk/>
            <pc:sldMk cId="0" sldId="278"/>
            <ac:spMk id="24583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0:36.032" v="86" actId="207"/>
          <ac:spMkLst>
            <pc:docMk/>
            <pc:sldMk cId="0" sldId="278"/>
            <ac:spMk id="24584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0:26.830" v="84" actId="255"/>
          <ac:spMkLst>
            <pc:docMk/>
            <pc:sldMk cId="0" sldId="278"/>
            <ac:spMk id="24585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1:05.162" v="92" actId="255"/>
        <pc:sldMkLst>
          <pc:docMk/>
          <pc:sldMk cId="0" sldId="279"/>
        </pc:sldMkLst>
        <pc:spChg chg="mod">
          <ac:chgData name="Екатерина Eldorado" userId="1c4479b3f34a544b" providerId="LiveId" clId="{552636D5-FC72-432E-9EC1-651BEBDA2635}" dt="2023-02-05T08:01:05.162" v="92" actId="255"/>
          <ac:spMkLst>
            <pc:docMk/>
            <pc:sldMk cId="0" sldId="279"/>
            <ac:spMk id="25607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0:49.564" v="88" actId="255"/>
          <ac:spMkLst>
            <pc:docMk/>
            <pc:sldMk cId="0" sldId="279"/>
            <ac:spMk id="25608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0:56.672" v="90" actId="255"/>
          <ac:spMkLst>
            <pc:docMk/>
            <pc:sldMk cId="0" sldId="279"/>
            <ac:spMk id="25609" creationId="{00000000-0000-0000-0000-000000000000}"/>
          </ac:spMkLst>
        </pc:spChg>
      </pc:sldChg>
      <pc:sldChg chg="modSp mod">
        <pc:chgData name="Екатерина Eldorado" userId="1c4479b3f34a544b" providerId="LiveId" clId="{552636D5-FC72-432E-9EC1-651BEBDA2635}" dt="2023-02-05T08:02:49.376" v="106" actId="255"/>
        <pc:sldMkLst>
          <pc:docMk/>
          <pc:sldMk cId="0" sldId="281"/>
        </pc:sldMkLst>
        <pc:spChg chg="mod">
          <ac:chgData name="Екатерина Eldorado" userId="1c4479b3f34a544b" providerId="LiveId" clId="{552636D5-FC72-432E-9EC1-651BEBDA2635}" dt="2023-02-05T08:02:49.376" v="106" actId="255"/>
          <ac:spMkLst>
            <pc:docMk/>
            <pc:sldMk cId="0" sldId="281"/>
            <ac:spMk id="27650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1:54.169" v="98" actId="255"/>
          <ac:spMkLst>
            <pc:docMk/>
            <pc:sldMk cId="0" sldId="281"/>
            <ac:spMk id="27655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1:47.604" v="97" actId="255"/>
          <ac:spMkLst>
            <pc:docMk/>
            <pc:sldMk cId="0" sldId="281"/>
            <ac:spMk id="27656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1:41.216" v="96" actId="255"/>
          <ac:spMkLst>
            <pc:docMk/>
            <pc:sldMk cId="0" sldId="281"/>
            <ac:spMk id="27657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3:27.041" v="109" actId="255"/>
        <pc:sldMkLst>
          <pc:docMk/>
          <pc:sldMk cId="0" sldId="282"/>
        </pc:sldMkLst>
        <pc:spChg chg="mod">
          <ac:chgData name="Екатерина Eldorado" userId="1c4479b3f34a544b" providerId="LiveId" clId="{552636D5-FC72-432E-9EC1-651BEBDA2635}" dt="2023-02-05T08:03:14.339" v="107" actId="255"/>
          <ac:spMkLst>
            <pc:docMk/>
            <pc:sldMk cId="0" sldId="282"/>
            <ac:spMk id="28679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3:27.041" v="109" actId="255"/>
          <ac:spMkLst>
            <pc:docMk/>
            <pc:sldMk cId="0" sldId="282"/>
            <ac:spMk id="28680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3:20.181" v="108" actId="255"/>
          <ac:spMkLst>
            <pc:docMk/>
            <pc:sldMk cId="0" sldId="282"/>
            <ac:spMk id="28681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7:08.047" v="145" actId="207"/>
        <pc:sldMkLst>
          <pc:docMk/>
          <pc:sldMk cId="0" sldId="284"/>
        </pc:sldMkLst>
        <pc:spChg chg="mod">
          <ac:chgData name="Екатерина Eldorado" userId="1c4479b3f34a544b" providerId="LiveId" clId="{552636D5-FC72-432E-9EC1-651BEBDA2635}" dt="2023-02-05T08:07:08.047" v="145" actId="207"/>
          <ac:spMkLst>
            <pc:docMk/>
            <pc:sldMk cId="0" sldId="284"/>
            <ac:spMk id="30727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7:01.793" v="144" actId="207"/>
          <ac:spMkLst>
            <pc:docMk/>
            <pc:sldMk cId="0" sldId="284"/>
            <ac:spMk id="30728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6:55.891" v="143" actId="207"/>
          <ac:spMkLst>
            <pc:docMk/>
            <pc:sldMk cId="0" sldId="284"/>
            <ac:spMk id="30729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3:54.469" v="115" actId="255"/>
        <pc:sldMkLst>
          <pc:docMk/>
          <pc:sldMk cId="0" sldId="286"/>
        </pc:sldMkLst>
        <pc:spChg chg="mod">
          <ac:chgData name="Екатерина Eldorado" userId="1c4479b3f34a544b" providerId="LiveId" clId="{552636D5-FC72-432E-9EC1-651BEBDA2635}" dt="2023-02-05T08:03:47.779" v="113" actId="207"/>
          <ac:spMkLst>
            <pc:docMk/>
            <pc:sldMk cId="0" sldId="286"/>
            <ac:spMk id="32775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3:40.099" v="111" actId="255"/>
          <ac:spMkLst>
            <pc:docMk/>
            <pc:sldMk cId="0" sldId="286"/>
            <ac:spMk id="32776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3:54.469" v="115" actId="255"/>
          <ac:spMkLst>
            <pc:docMk/>
            <pc:sldMk cId="0" sldId="286"/>
            <ac:spMk id="32777" creationId="{00000000-0000-0000-0000-000000000000}"/>
          </ac:spMkLst>
        </pc:spChg>
      </pc:sldChg>
      <pc:sldChg chg="modSp mod">
        <pc:chgData name="Екатерина Eldorado" userId="1c4479b3f34a544b" providerId="LiveId" clId="{552636D5-FC72-432E-9EC1-651BEBDA2635}" dt="2023-02-05T08:05:58.125" v="136" actId="255"/>
        <pc:sldMkLst>
          <pc:docMk/>
          <pc:sldMk cId="0" sldId="287"/>
        </pc:sldMkLst>
        <pc:spChg chg="mod">
          <ac:chgData name="Екатерина Eldorado" userId="1c4479b3f34a544b" providerId="LiveId" clId="{552636D5-FC72-432E-9EC1-651BEBDA2635}" dt="2023-02-05T07:51:15.644" v="35" actId="20577"/>
          <ac:spMkLst>
            <pc:docMk/>
            <pc:sldMk cId="0" sldId="287"/>
            <ac:spMk id="33794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5:58.125" v="136" actId="255"/>
          <ac:spMkLst>
            <pc:docMk/>
            <pc:sldMk cId="0" sldId="287"/>
            <ac:spMk id="33799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5:45.052" v="134" actId="207"/>
          <ac:spMkLst>
            <pc:docMk/>
            <pc:sldMk cId="0" sldId="287"/>
            <ac:spMk id="33800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5:37.986" v="132" actId="207"/>
          <ac:spMkLst>
            <pc:docMk/>
            <pc:sldMk cId="0" sldId="287"/>
            <ac:spMk id="33801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4:50.691" v="127" actId="255"/>
        <pc:sldMkLst>
          <pc:docMk/>
          <pc:sldMk cId="0" sldId="288"/>
        </pc:sldMkLst>
        <pc:spChg chg="mod">
          <ac:chgData name="Екатерина Eldorado" userId="1c4479b3f34a544b" providerId="LiveId" clId="{552636D5-FC72-432E-9EC1-651BEBDA2635}" dt="2023-02-05T08:04:33.671" v="123" actId="255"/>
          <ac:spMkLst>
            <pc:docMk/>
            <pc:sldMk cId="0" sldId="288"/>
            <ac:spMk id="34823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4:42.124" v="125" actId="207"/>
          <ac:spMkLst>
            <pc:docMk/>
            <pc:sldMk cId="0" sldId="288"/>
            <ac:spMk id="34824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4:50.691" v="127" actId="255"/>
          <ac:spMkLst>
            <pc:docMk/>
            <pc:sldMk cId="0" sldId="288"/>
            <ac:spMk id="34825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5:19.213" v="130" actId="207"/>
        <pc:sldMkLst>
          <pc:docMk/>
          <pc:sldMk cId="0" sldId="289"/>
        </pc:sldMkLst>
        <pc:spChg chg="mod">
          <ac:chgData name="Екатерина Eldorado" userId="1c4479b3f34a544b" providerId="LiveId" clId="{552636D5-FC72-432E-9EC1-651BEBDA2635}" dt="2023-02-05T08:05:19.213" v="130" actId="207"/>
          <ac:spMkLst>
            <pc:docMk/>
            <pc:sldMk cId="0" sldId="289"/>
            <ac:spMk id="35847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5:09.890" v="129" actId="207"/>
          <ac:spMkLst>
            <pc:docMk/>
            <pc:sldMk cId="0" sldId="289"/>
            <ac:spMk id="35848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5:03.988" v="128" actId="207"/>
          <ac:spMkLst>
            <pc:docMk/>
            <pc:sldMk cId="0" sldId="289"/>
            <ac:spMk id="35849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4:24.178" v="121" actId="255"/>
        <pc:sldMkLst>
          <pc:docMk/>
          <pc:sldMk cId="0" sldId="290"/>
        </pc:sldMkLst>
        <pc:spChg chg="mod">
          <ac:chgData name="Екатерина Eldorado" userId="1c4479b3f34a544b" providerId="LiveId" clId="{552636D5-FC72-432E-9EC1-651BEBDA2635}" dt="2023-02-05T08:04:17.383" v="119" actId="207"/>
          <ac:spMkLst>
            <pc:docMk/>
            <pc:sldMk cId="0" sldId="290"/>
            <ac:spMk id="37895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4:09.484" v="117" actId="255"/>
          <ac:spMkLst>
            <pc:docMk/>
            <pc:sldMk cId="0" sldId="290"/>
            <ac:spMk id="37896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4:24.178" v="121" actId="255"/>
          <ac:spMkLst>
            <pc:docMk/>
            <pc:sldMk cId="0" sldId="290"/>
            <ac:spMk id="37897" creationId="{00000000-0000-0000-0000-000000000000}"/>
          </ac:spMkLst>
        </pc:spChg>
      </pc:sldChg>
      <pc:sldChg chg="modSp">
        <pc:chgData name="Екатерина Eldorado" userId="1c4479b3f34a544b" providerId="LiveId" clId="{552636D5-FC72-432E-9EC1-651BEBDA2635}" dt="2023-02-05T08:06:29.813" v="142" actId="255"/>
        <pc:sldMkLst>
          <pc:docMk/>
          <pc:sldMk cId="0" sldId="291"/>
        </pc:sldMkLst>
        <pc:spChg chg="mod">
          <ac:chgData name="Екатерина Eldorado" userId="1c4479b3f34a544b" providerId="LiveId" clId="{552636D5-FC72-432E-9EC1-651BEBDA2635}" dt="2023-02-05T08:06:29.813" v="142" actId="255"/>
          <ac:spMkLst>
            <pc:docMk/>
            <pc:sldMk cId="0" sldId="291"/>
            <ac:spMk id="38919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6:23.222" v="140" actId="255"/>
          <ac:spMkLst>
            <pc:docMk/>
            <pc:sldMk cId="0" sldId="291"/>
            <ac:spMk id="38920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6:16.868" v="138" actId="255"/>
          <ac:spMkLst>
            <pc:docMk/>
            <pc:sldMk cId="0" sldId="291"/>
            <ac:spMk id="38921" creationId="{00000000-0000-0000-0000-000000000000}"/>
          </ac:spMkLst>
        </pc:spChg>
      </pc:sldChg>
      <pc:sldChg chg="modSp mod">
        <pc:chgData name="Екатерина Eldorado" userId="1c4479b3f34a544b" providerId="LiveId" clId="{552636D5-FC72-432E-9EC1-651BEBDA2635}" dt="2023-02-05T08:09:55.270" v="169" actId="207"/>
        <pc:sldMkLst>
          <pc:docMk/>
          <pc:sldMk cId="0" sldId="294"/>
        </pc:sldMkLst>
        <pc:spChg chg="mod">
          <ac:chgData name="Екатерина Eldorado" userId="1c4479b3f34a544b" providerId="LiveId" clId="{552636D5-FC72-432E-9EC1-651BEBDA2635}" dt="2023-02-05T08:09:39.191" v="166" actId="207"/>
          <ac:spMkLst>
            <pc:docMk/>
            <pc:sldMk cId="0" sldId="294"/>
            <ac:spMk id="5122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9:55.270" v="169" actId="207"/>
          <ac:spMkLst>
            <pc:docMk/>
            <pc:sldMk cId="0" sldId="294"/>
            <ac:spMk id="6151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9:49.968" v="168" actId="207"/>
          <ac:spMkLst>
            <pc:docMk/>
            <pc:sldMk cId="0" sldId="294"/>
            <ac:spMk id="6152" creationId="{00000000-0000-0000-0000-000000000000}"/>
          </ac:spMkLst>
        </pc:spChg>
        <pc:spChg chg="mod">
          <ac:chgData name="Екатерина Eldorado" userId="1c4479b3f34a544b" providerId="LiveId" clId="{552636D5-FC72-432E-9EC1-651BEBDA2635}" dt="2023-02-05T08:09:45.206" v="167" actId="207"/>
          <ac:spMkLst>
            <pc:docMk/>
            <pc:sldMk cId="0" sldId="294"/>
            <ac:spMk id="615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A05959B-D96C-4530-8DB0-8ECB3E72C1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7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1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19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375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0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12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9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2D325-F45C-4DFB-87F0-CCC4D2DA55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84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E1066-91E8-4747-8B73-475B773EC4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67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CEF1F-2161-4903-A026-33EF88A24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10891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FA05959B-D96C-4530-8DB0-8ECB3E72C1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06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AFDB-7C92-4F7C-9FE2-744E71721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52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6AFDB-7C92-4F7C-9FE2-744E71721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39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8495F-91C9-4792-8428-AB8B21BE90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447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E9849-1A0F-4D1B-8B50-95FCCAAC81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82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B9D04-5B53-4781-AF55-D97CD9CFA8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66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EF17-7FDC-41B4-81FC-752222913B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45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CDD32-0D8B-4226-86DB-738BE79DE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32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9EC6B-254B-49BC-A154-F6AC20976A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57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2663-8503-4469-8A07-FF066B80D0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53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78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9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8495F-91C9-4792-8428-AB8B21BE90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583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822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49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63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895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2D325-F45C-4DFB-87F0-CCC4D2DA55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689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E1066-91E8-4747-8B73-475B773EC4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06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E9849-1A0F-4D1B-8B50-95FCCAAC81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1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B9D04-5B53-4781-AF55-D97CD9CFA8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6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0EF17-7FDC-41B4-81FC-752222913B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1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CDD32-0D8B-4226-86DB-738BE79DE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6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9EC6B-254B-49BC-A154-F6AC20976A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7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2663-8503-4469-8A07-FF066B80D0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8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1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36883B9-BBE9-43ED-BE72-E2A8D0776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5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18" Type="http://schemas.openxmlformats.org/officeDocument/2006/relationships/slide" Target="slide23.xml"/><Relationship Id="rId26" Type="http://schemas.openxmlformats.org/officeDocument/2006/relationships/slide" Target="slide19.xml"/><Relationship Id="rId3" Type="http://schemas.openxmlformats.org/officeDocument/2006/relationships/slide" Target="slide5.xml"/><Relationship Id="rId21" Type="http://schemas.openxmlformats.org/officeDocument/2006/relationships/slide" Target="slide27.xml"/><Relationship Id="rId7" Type="http://schemas.openxmlformats.org/officeDocument/2006/relationships/slide" Target="slide10.xml"/><Relationship Id="rId12" Type="http://schemas.openxmlformats.org/officeDocument/2006/relationships/slide" Target="slide16.xml"/><Relationship Id="rId17" Type="http://schemas.openxmlformats.org/officeDocument/2006/relationships/slide" Target="slide22.xml"/><Relationship Id="rId25" Type="http://schemas.openxmlformats.org/officeDocument/2006/relationships/slide" Target="slide14.xml"/><Relationship Id="rId2" Type="http://schemas.openxmlformats.org/officeDocument/2006/relationships/slide" Target="slide29.xml"/><Relationship Id="rId16" Type="http://schemas.openxmlformats.org/officeDocument/2006/relationships/slide" Target="slide21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24" Type="http://schemas.openxmlformats.org/officeDocument/2006/relationships/slide" Target="slide9.xml"/><Relationship Id="rId5" Type="http://schemas.openxmlformats.org/officeDocument/2006/relationships/slide" Target="slide7.xml"/><Relationship Id="rId15" Type="http://schemas.openxmlformats.org/officeDocument/2006/relationships/slide" Target="slide20.xml"/><Relationship Id="rId23" Type="http://schemas.openxmlformats.org/officeDocument/2006/relationships/slide" Target="slide4.xml"/><Relationship Id="rId10" Type="http://schemas.openxmlformats.org/officeDocument/2006/relationships/slide" Target="slide13.xml"/><Relationship Id="rId19" Type="http://schemas.openxmlformats.org/officeDocument/2006/relationships/slide" Target="slide25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8.xml"/><Relationship Id="rId22" Type="http://schemas.openxmlformats.org/officeDocument/2006/relationships/slide" Target="slide28.xml"/><Relationship Id="rId27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5" Type="http://schemas.openxmlformats.org/officeDocument/2006/relationships/slide" Target="slide3.xml"/><Relationship Id="rId4" Type="http://schemas.openxmlformats.org/officeDocument/2006/relationships/image" Target="http://www.tns-counter.ru/V13a****yandex_ru/ru/CP1251/tmsec=yandex_images/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http://www.tns-counter.ru/V13a****yandex_ru/ru/CP1251/tmsec=yandex_images/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http://www.tns-counter.ru/V13a****yandex_ru/ru/CP1251/tmsec=yandex_images/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83C3C2-E3D0-F05D-D621-D76CBD918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1" y="156049"/>
            <a:ext cx="8838880" cy="6545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D1C078-93F5-1345-C3E5-A61073EF3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94" y="5184032"/>
            <a:ext cx="4212701" cy="20606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84169E-0D88-2555-DBE7-50C5F0A29A9B}"/>
              </a:ext>
            </a:extLst>
          </p:cNvPr>
          <p:cNvSpPr txBox="1"/>
          <p:nvPr/>
        </p:nvSpPr>
        <p:spPr>
          <a:xfrm>
            <a:off x="177328" y="4221088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Викторина</a:t>
            </a:r>
          </a:p>
          <a:p>
            <a:pPr algn="ctr"/>
            <a:endParaRPr lang="ru-RU" sz="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«Путешествие по сказкам Александра Сергеевича Пушкина»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2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470660" y="3751987"/>
            <a:ext cx="4788718" cy="93662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Корыто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483768" y="4908183"/>
            <a:ext cx="4788718" cy="93662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Игла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470660" y="2595791"/>
            <a:ext cx="4788718" cy="93662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Сапоги скороходы </a:t>
            </a:r>
          </a:p>
        </p:txBody>
      </p:sp>
      <p:grpSp>
        <p:nvGrpSpPr>
          <p:cNvPr id="10246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0248" name="AutoShap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AutoShap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83568" y="684093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148299E2-4C4D-A50B-8906-08379F110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043662"/>
            <a:ext cx="741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Найди предмет из сказки                 Александра Сергеевича Пушкина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ru-RU" sz="28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  <p:bldLst>
      <p:bldP spid="18437" grpId="0" animBg="1"/>
      <p:bldP spid="18437" grpId="1" animBg="1"/>
      <p:bldP spid="18438" grpId="0" animBg="1"/>
      <p:bldP spid="184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677506" y="4850957"/>
            <a:ext cx="6253781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Золотой ключик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702768" y="3577099"/>
            <a:ext cx="6253782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Яблочко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702768" y="2303241"/>
            <a:ext cx="6253782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Клубочек </a:t>
            </a:r>
          </a:p>
        </p:txBody>
      </p:sp>
      <p:grpSp>
        <p:nvGrpSpPr>
          <p:cNvPr id="11270" name="Group 12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1272" name="AutoShape 1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AutoShape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720450" y="649087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194D15-EDA4-FA0E-9B34-71AB45918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763" y="1008656"/>
            <a:ext cx="7413379" cy="1670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  <p:bldLst>
      <p:bldP spid="12294" grpId="0" animBg="1"/>
      <p:bldP spid="12294" grpId="1" animBg="1"/>
      <p:bldP spid="12296" grpId="0" animBg="1"/>
      <p:bldP spid="1229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571500"/>
            <a:ext cx="8229600" cy="19939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342702" y="4883019"/>
            <a:ext cx="4912619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EE7F2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Ковёр самолёт 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2342702" y="3669505"/>
            <a:ext cx="4912619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EE7F2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Орешки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342702" y="2531266"/>
            <a:ext cx="4912619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CC"/>
              </a:gs>
              <a:gs pos="50000">
                <a:srgbClr val="FEE7F2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Стрела</a:t>
            </a:r>
          </a:p>
        </p:txBody>
      </p:sp>
      <p:grpSp>
        <p:nvGrpSpPr>
          <p:cNvPr id="12294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2296" name="AutoShap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AutoShap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751010" y="764704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964786-22E7-D5F0-C491-11574B510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323" y="958848"/>
            <a:ext cx="7413379" cy="1670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  <p:bldLst>
      <p:bldP spid="19460" grpId="0" animBg="1"/>
      <p:bldP spid="19460" grpId="1" animBg="1"/>
      <p:bldP spid="19462" grpId="0" animBg="1"/>
      <p:bldP spid="1946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8229600" cy="10810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379574" y="3682206"/>
            <a:ext cx="4384852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FF99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Тыква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379574" y="4905374"/>
            <a:ext cx="4384852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FF99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Шёлковый шатёр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379574" y="2565400"/>
            <a:ext cx="4384852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rgbClr val="FFFF99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Лукошко</a:t>
            </a:r>
          </a:p>
        </p:txBody>
      </p:sp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13321" name="AutoShap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AutoShap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755650" y="729457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D5072B9A-D6AB-359E-C9EF-130DD7C54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00681"/>
            <a:ext cx="741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Найди предмет из сказки                 Александра Сергеевича Пушкина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ru-RU" sz="28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  <p:bldLst>
      <p:bldP spid="17412" grpId="0" animBg="1"/>
      <p:bldP spid="17412" grpId="1" animBg="1"/>
      <p:bldP spid="17414" grpId="0" animBg="1"/>
      <p:bldP spid="174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4345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2097238" y="3933056"/>
            <a:ext cx="5462587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107255" y="5143595"/>
            <a:ext cx="5462587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15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2078873" y="2722517"/>
            <a:ext cx="5462587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683568" y="724176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5C82B-B0B5-FFE2-ECC7-D5D0C46647EC}"/>
              </a:ext>
            </a:extLst>
          </p:cNvPr>
          <p:cNvSpPr txBox="1"/>
          <p:nvPr/>
        </p:nvSpPr>
        <p:spPr>
          <a:xfrm>
            <a:off x="1605499" y="1083744"/>
            <a:ext cx="64093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Сколько сказок написал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Александр Сергеевич Пушкин </a:t>
            </a:r>
            <a:endParaRPr lang="ru-RU" sz="24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2" grpId="1" animBg="1"/>
      <p:bldP spid="21513" grpId="0" animBg="1"/>
      <p:bldP spid="215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779276" y="1296109"/>
            <a:ext cx="7223769" cy="79216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Как Александр Сергеевич Пушкин сказал о своих сказках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5369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777097" y="3866272"/>
            <a:ext cx="5184775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CC99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«Что за прелесть эти сказки»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1819847" y="4999628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CC99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«Что за чудо эти сказки»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1797185" y="2676475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CC99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«Что за радость эти сказки»</a:t>
            </a: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779276" y="646857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  <p:bldP spid="23560" grpId="1" animBg="1"/>
      <p:bldP spid="23561" grpId="0" animBg="1"/>
      <p:bldP spid="2356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686800" cy="1511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>
                <a:solidFill>
                  <a:srgbClr val="006600"/>
                </a:solidFill>
                <a:latin typeface="Comic Sans MS" pitchFamily="66" charset="0"/>
              </a:rPr>
              <a:t>	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6394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5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1570720" y="5013325"/>
            <a:ext cx="6311547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Сказка о попе и его работнике Балде 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1570720" y="3937970"/>
            <a:ext cx="6311547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Сказка о рыбаке и рыбке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1558569" y="2799066"/>
            <a:ext cx="6311547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Сказка о царевне и семи богатырях 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703562" y="676340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3351" y="1337528"/>
            <a:ext cx="6697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Какая из сказок Александра Сергеевича Пушкина была написана первой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6" grpId="1" animBg="1"/>
      <p:bldP spid="22537" grpId="0" animBg="1"/>
      <p:bldP spid="225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831578" y="1227672"/>
            <a:ext cx="7820406" cy="15113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Какая сказка Александра Сергеевича Пушкина первой появилась в печати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7417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8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179828" y="2638424"/>
            <a:ext cx="5184775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Сказка  о царе Салтане 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славном сыне его Гвидоне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154020" y="4940300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Сказка о рыбаке и рыбке 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2147806" y="3789362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Сказка о золотом петушке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683568" y="694532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 animBg="1"/>
      <p:bldP spid="24584" grpId="1" animBg="1"/>
      <p:bldP spid="24585" grpId="0" animBg="1"/>
      <p:bldP spid="2458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7956376" y="5840856"/>
            <a:ext cx="1008062" cy="792163"/>
            <a:chOff x="4967" y="3702"/>
            <a:chExt cx="635" cy="499"/>
          </a:xfrm>
        </p:grpSpPr>
        <p:sp>
          <p:nvSpPr>
            <p:cNvPr id="18441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2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1446534" y="4904892"/>
            <a:ext cx="6509841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Михаил Иванович Глинка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1446535" y="3751946"/>
            <a:ext cx="6509841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Николай Андреевич Римский-Корсаков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1446535" y="2655027"/>
            <a:ext cx="6509840" cy="863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Модест Петрович Мусоргский 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630287" y="621062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AC8FC46-467D-8B15-9A79-45324783DC17}"/>
              </a:ext>
            </a:extLst>
          </p:cNvPr>
          <p:cNvSpPr txBox="1">
            <a:spLocks noChangeArrowheads="1"/>
          </p:cNvSpPr>
          <p:nvPr/>
        </p:nvSpPr>
        <p:spPr>
          <a:xfrm>
            <a:off x="791251" y="1143727"/>
            <a:ext cx="7820406" cy="1511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3600" b="1" dirty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Кто является автором опер «Сказка о царе Салтане» и «Сказка о золотом петушке»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8" grpId="1" animBg="1"/>
      <p:bldP spid="25609" grpId="0" animBg="1"/>
      <p:bldP spid="2560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19465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6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1384818" y="4849297"/>
            <a:ext cx="6120680" cy="9805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FFCC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Воротился старик домой…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1384818" y="3619195"/>
            <a:ext cx="6120680" cy="9805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FFCC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Жили были дед и баба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1384818" y="2532045"/>
            <a:ext cx="612068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FFCC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Какой я одинокий и несчастный старик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708842" y="725505"/>
            <a:ext cx="682625" cy="719137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DF84715-E52D-BD5F-D98C-A289D2CF1F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19" y="1196975"/>
            <a:ext cx="6805761" cy="86360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Найди строки из сказки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Александра Сергеевича Пушкина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</p:childTnLst>
        </p:cTn>
      </p:par>
    </p:tnLst>
    <p:bldLst>
      <p:bldP spid="30727" grpId="0" animBg="1"/>
      <p:bldP spid="30728" grpId="0" animBg="1"/>
      <p:bldP spid="30728" grpId="1" animBg="1"/>
      <p:bldP spid="30729" grpId="0" animBg="1"/>
      <p:bldP spid="307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E3585-D288-C6D8-E0D7-4974272F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87" y="980728"/>
            <a:ext cx="4150077" cy="130386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Александр Сергеевич </a:t>
            </a:r>
            <a:b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Пушкин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296B3-B1D9-0E29-F4DF-24E6F9F9F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790" y="5576976"/>
            <a:ext cx="3984492" cy="701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Что за прелесть эти сказки…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1E042F-8E59-D1D1-BAE5-EDACAB738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461"/>
          <a:stretch/>
        </p:blipFill>
        <p:spPr>
          <a:xfrm>
            <a:off x="4785959" y="695975"/>
            <a:ext cx="3672408" cy="54607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4202CB-C68E-A745-1F09-4CDB00803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367" y="699536"/>
            <a:ext cx="115834" cy="54624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A61C90-1609-2F2E-89F0-5AEC66878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87" y="2560301"/>
            <a:ext cx="4015250" cy="30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87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0489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0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1403648" y="4676204"/>
            <a:ext cx="6048670" cy="10570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CCCC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9933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Свет мой зеркальце! Скажи</a:t>
            </a:r>
          </a:p>
          <a:p>
            <a:pPr algn="ctr">
              <a:defRPr/>
            </a:pPr>
            <a:r>
              <a:rPr lang="ru-RU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 всю правду доложи…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1403647" y="3635789"/>
            <a:ext cx="6048671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CCCC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9933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Взглянул мальчик в зеркало и… 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1400472" y="2595373"/>
            <a:ext cx="605184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CCCC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9933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Смастерил </a:t>
            </a:r>
            <a:r>
              <a:rPr lang="ru-RU" sz="24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троль</a:t>
            </a:r>
            <a:r>
              <a:rPr lang="ru-RU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зеркало, в котором 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827806" y="765176"/>
            <a:ext cx="682625" cy="719137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2567188-46BA-0A24-2952-917CF0C5FF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19" y="1124745"/>
            <a:ext cx="6805761" cy="86360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Найди строки из сказки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Александра Сергеевича Пушкина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27656" grpId="1" animBg="1"/>
      <p:bldP spid="27657" grpId="0" animBg="1"/>
      <p:bldP spid="2765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1513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4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1510706" y="3689441"/>
            <a:ext cx="5941614" cy="10428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  печалься ступай себе с богом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1531453" y="4886649"/>
            <a:ext cx="5920868" cy="10428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Посреди поля чистого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 закате красна солнышка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1460878" y="2557593"/>
            <a:ext cx="5991442" cy="9774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Однажды маленький мальчик 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778253" y="727336"/>
            <a:ext cx="682625" cy="719137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C01C083-C8AA-8468-AF3C-393EBFA001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19" y="1269206"/>
            <a:ext cx="6805761" cy="86360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Найди строки из сказки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Александра Сергеевича Пушкина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2" grpId="1" animBg="1"/>
      <p:bldP spid="31753" grpId="0" animBg="1"/>
      <p:bldP spid="3175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2537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8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536471" y="2661345"/>
            <a:ext cx="5904656" cy="10230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Ветер по морю гуляет и кораблик подгоняет  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536471" y="4999608"/>
            <a:ext cx="5904656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Владенья наши царственно богаты 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1536471" y="3933056"/>
            <a:ext cx="5904656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CC66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Ветер веет с юга и луна взошла 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683568" y="717234"/>
            <a:ext cx="682625" cy="719137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35955B-8E2D-ED2D-6435-859AD3ED35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19" y="1241609"/>
            <a:ext cx="6805761" cy="86360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Найди строки из сказки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Александра Сергеевича Пушкина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</p:childTnLst>
        </p:cTn>
      </p:par>
    </p:tnLst>
    <p:bldLst>
      <p:bldP spid="28679" grpId="0" animBg="1"/>
      <p:bldP spid="28680" grpId="0" animBg="1"/>
      <p:bldP spid="28680" grpId="1" animBg="1"/>
      <p:bldP spid="28681" grpId="0" animBg="1"/>
      <p:bldP spid="2868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3561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2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2223995" y="3621768"/>
            <a:ext cx="5056050" cy="12961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тридевятом царстве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тридевятом государстве…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Жил был царь Дадон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2173086" y="2463209"/>
            <a:ext cx="5056049" cy="10326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 горами за лесами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 широкими морями 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2223070" y="5043819"/>
            <a:ext cx="5006065" cy="10326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некотором царстве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некотором государстве  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827584" y="702047"/>
            <a:ext cx="682625" cy="719137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B468A2-0448-AB6E-A6CF-9FFD789DC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3221" y="1136617"/>
            <a:ext cx="6805761" cy="86360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Найди строки из сказки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Александра Сергеевича Пушкина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</p:childTnLst>
        </p:cTn>
      </p:par>
    </p:tnLst>
    <p:bldLst>
      <p:bldP spid="32775" grpId="0" animBg="1"/>
      <p:bldP spid="32776" grpId="0" animBg="1"/>
      <p:bldP spid="32776" grpId="1" animBg="1"/>
      <p:bldP spid="32777" grpId="0" animBg="1"/>
      <p:bldP spid="3277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870361" y="1206150"/>
            <a:ext cx="6734323" cy="122299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Как начинается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«Сказка о рыбаке и рыбке»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4585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6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1763688" y="3817681"/>
            <a:ext cx="5544616" cy="8940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CCEC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Жил старик со своею старухой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1760513" y="2572250"/>
            <a:ext cx="5547791" cy="10004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CCEC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Жил на нашем заводе старик один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1760513" y="5063110"/>
            <a:ext cx="5544616" cy="8940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CCEC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Жили были дед да баба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822807" y="703476"/>
            <a:ext cx="682625" cy="71913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  <p:bldP spid="37896" grpId="1" animBg="1"/>
      <p:bldP spid="37897" grpId="0" animBg="1"/>
      <p:bldP spid="3789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518319" y="1164653"/>
            <a:ext cx="8353425" cy="86360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Как зовут жениха царевны из сказки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«О мёртвой царевны и семи богатырях»  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5609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0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023996" y="3674222"/>
            <a:ext cx="4965179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99"/>
              </a:gs>
              <a:gs pos="50000">
                <a:srgbClr val="CCFFFF"/>
              </a:gs>
              <a:gs pos="100000">
                <a:srgbClr val="00CC99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Елисей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2023996" y="2565400"/>
            <a:ext cx="4987404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99"/>
              </a:gs>
              <a:gs pos="50000">
                <a:srgbClr val="CCFFFF"/>
              </a:gs>
              <a:gs pos="100000">
                <a:srgbClr val="00CC99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Енисей 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2023996" y="4811698"/>
            <a:ext cx="4987404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99"/>
              </a:gs>
              <a:gs pos="50000">
                <a:srgbClr val="CCFFFF"/>
              </a:gs>
              <a:gs pos="100000">
                <a:srgbClr val="00CC99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Алексей</a:t>
            </a:r>
            <a:r>
              <a:rPr lang="ru-RU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755576" y="641860"/>
            <a:ext cx="682625" cy="71913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</p:childTnLst>
        </p:cTn>
      </p:par>
    </p:tnLst>
    <p:bldLst>
      <p:bldP spid="34823" grpId="0" animBg="1"/>
      <p:bldP spid="34824" grpId="0" animBg="1"/>
      <p:bldP spid="34824" grpId="1" animBg="1"/>
      <p:bldP spid="34825" grpId="0" animBg="1"/>
      <p:bldP spid="3482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1219432" y="1158700"/>
            <a:ext cx="6881581" cy="792163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Что просил в награду звездочёт в сказке «Золотой петушок»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6633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4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1431426" y="4841049"/>
            <a:ext cx="6281145" cy="964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Подарить ему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Шамаханскую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царицу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1431426" y="3715162"/>
            <a:ext cx="6281144" cy="9443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Пол царства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1431426" y="2589785"/>
            <a:ext cx="6281145" cy="964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Ларец золота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748801" y="708354"/>
            <a:ext cx="682625" cy="71913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8" grpId="1" animBg="1"/>
      <p:bldP spid="35849" grpId="0" animBg="1"/>
      <p:bldP spid="3584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1119202" y="875610"/>
            <a:ext cx="6985397" cy="15113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	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 какую плату согласился Балда служить попу славно, усердно и исправно?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7657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8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2270919" y="4760256"/>
            <a:ext cx="4893369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 три щелчка </a:t>
            </a:r>
            <a:r>
              <a:rPr lang="ru-RU" sz="28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2267744" y="3681274"/>
            <a:ext cx="4896544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 три пирожка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2267744" y="2602292"/>
            <a:ext cx="4896544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 три калача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698088" y="662184"/>
            <a:ext cx="682625" cy="71913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  <p:bldP spid="33800" grpId="1" animBg="1"/>
      <p:bldP spid="33801" grpId="0" animBg="1"/>
      <p:bldP spid="3380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2268117" y="1196975"/>
            <a:ext cx="5616996" cy="86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Какую песенку пела белка в сказке о Царе Салтане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8681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2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1979612" y="4797425"/>
            <a:ext cx="5184775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 саду ли, в огороде</a:t>
            </a:r>
            <a:r>
              <a:rPr lang="ru-RU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1976437" y="3681412"/>
            <a:ext cx="51879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 поле берёзка стояла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2002750" y="2565400"/>
            <a:ext cx="518795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rgbClr val="FFFFCC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Пойду ль я, выйду ль…</a:t>
            </a:r>
            <a:r>
              <a:rPr lang="ru-RU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683568" y="692696"/>
            <a:ext cx="682625" cy="71913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</p:childTnLst>
        </p:cTn>
      </p:par>
    </p:tnLst>
    <p:bldLst>
      <p:bldP spid="38919" grpId="0" animBg="1"/>
      <p:bldP spid="38920" grpId="0" animBg="1"/>
      <p:bldP spid="38920" grpId="1" animBg="1"/>
      <p:bldP spid="38921" grpId="0" animBg="1"/>
      <p:bldP spid="389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orkidsandmum.ru/pictures/1018570312.jpg">
            <a:extLst>
              <a:ext uri="{FF2B5EF4-FFF2-40B4-BE49-F238E27FC236}">
                <a16:creationId xmlns:a16="http://schemas.microsoft.com/office/drawing/2014/main" id="{8E23ACD5-50C6-6395-9A60-2E49FA13F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r="3607"/>
          <a:stretch/>
        </p:blipFill>
        <p:spPr bwMode="auto">
          <a:xfrm>
            <a:off x="577987" y="4121635"/>
            <a:ext cx="1865552" cy="26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512007-BE20-59F2-9FB6-9856D6EC8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62" y="117846"/>
            <a:ext cx="1844176" cy="2653105"/>
          </a:xfrm>
          <a:prstGeom prst="rect">
            <a:avLst/>
          </a:prstGeom>
        </p:spPr>
      </p:pic>
      <p:pic>
        <p:nvPicPr>
          <p:cNvPr id="1034" name="Picture 10" descr="https://cdn1.ozone.ru/s3/multimedia-o/60126435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09" y="116273"/>
            <a:ext cx="2001645" cy="247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im0-tub-ru.yandex.net/i?id=745bab4ba9b122382371ddbcd1e499a1-l&amp;n=13">
            <a:extLst>
              <a:ext uri="{FF2B5EF4-FFF2-40B4-BE49-F238E27FC236}">
                <a16:creationId xmlns:a16="http://schemas.microsoft.com/office/drawing/2014/main" id="{65035987-CC46-23B1-747F-EBDCCCB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13" y="4138183"/>
            <a:ext cx="1905322" cy="253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im0-tub-ru.yandex.net/i?id=a2b31501e08a41877f7902b94a17cb6f-l&amp;n=13">
            <a:extLst>
              <a:ext uri="{FF2B5EF4-FFF2-40B4-BE49-F238E27FC236}">
                <a16:creationId xmlns:a16="http://schemas.microsoft.com/office/drawing/2014/main" id="{3BDE01B6-D265-E033-486C-44685F983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18" y="111840"/>
            <a:ext cx="2001645" cy="26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cdn.vash.market/catalog/i/img/i.mamsy.ru/images/product_images/popup_images/d7/7a/d0/d77ad07bbe4eac78a7e7ec012e9a6025.jpg">
            <a:extLst>
              <a:ext uri="{FF2B5EF4-FFF2-40B4-BE49-F238E27FC236}">
                <a16:creationId xmlns:a16="http://schemas.microsoft.com/office/drawing/2014/main" id="{4086D696-7BEE-A771-8D98-C8EE8FF3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85" y="4131847"/>
            <a:ext cx="2144213" cy="260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8135938" y="0"/>
            <a:ext cx="1008062" cy="792163"/>
            <a:chOff x="4967" y="3702"/>
            <a:chExt cx="635" cy="499"/>
          </a:xfrm>
        </p:grpSpPr>
        <p:sp>
          <p:nvSpPr>
            <p:cNvPr id="13" name="AutoShape 9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10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" name="Picture 2" descr="https://cdn1.ozone.ru/multimedia/1022252679.jpg">
            <a:extLst>
              <a:ext uri="{FF2B5EF4-FFF2-40B4-BE49-F238E27FC236}">
                <a16:creationId xmlns:a16="http://schemas.microsoft.com/office/drawing/2014/main" id="{799DD35A-E690-67DC-31D0-D3820FF2E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44" y="4144510"/>
            <a:ext cx="1905323" cy="25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Горизонтальный свиток 5">
            <a:extLst>
              <a:ext uri="{FF2B5EF4-FFF2-40B4-BE49-F238E27FC236}">
                <a16:creationId xmlns:a16="http://schemas.microsoft.com/office/drawing/2014/main" id="{299AEC2F-93FA-F805-205C-FDBB0AB6A45F}"/>
              </a:ext>
            </a:extLst>
          </p:cNvPr>
          <p:cNvSpPr/>
          <p:nvPr/>
        </p:nvSpPr>
        <p:spPr>
          <a:xfrm>
            <a:off x="146974" y="2353713"/>
            <a:ext cx="8887638" cy="189119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Пушкина, друзья!</a:t>
            </a:r>
          </a:p>
          <a:p>
            <a:pPr marL="174625"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сказки!</a:t>
            </a:r>
          </a:p>
          <a:p>
            <a:pPr marL="174625"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будет жизнь тогда полна</a:t>
            </a:r>
          </a:p>
          <a:p>
            <a:pPr marL="174625"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Тепла и ласки!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A49907-70AD-37CC-380A-B8FCA03676C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5702" b="44417"/>
          <a:stretch/>
        </p:blipFill>
        <p:spPr>
          <a:xfrm>
            <a:off x="627759" y="456181"/>
            <a:ext cx="1724186" cy="20956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332036" y="5365750"/>
            <a:ext cx="3168402" cy="117475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Сказочная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загадка </a:t>
            </a:r>
          </a:p>
        </p:txBody>
      </p:sp>
      <p:sp>
        <p:nvSpPr>
          <p:cNvPr id="30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14875" y="12144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076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86438" y="12144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077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58000" y="1246186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078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29563" y="12144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081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714875" y="2297766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082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778499" y="2297766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083" name="AutoShap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858000" y="2285999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084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929563" y="2297766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087" name="AutoShape 1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714875" y="3429000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088" name="AutoShape 1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86438" y="3429000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089" name="AutoShape 1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858000" y="3429000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090" name="AutoShape 1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29563" y="3429000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093" name="AutoShap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719382" y="4471379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094" name="AutoShape 2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798881" y="4500562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095" name="AutoShape 2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58000" y="4471378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096" name="AutoShape 2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929563" y="4471377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332036" y="4305906"/>
            <a:ext cx="3160464" cy="1135391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Волшебное перо </a:t>
            </a:r>
          </a:p>
        </p:txBody>
      </p:sp>
      <p:sp>
        <p:nvSpPr>
          <p:cNvPr id="3107" name="AutoShape 35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714875" y="5572125"/>
            <a:ext cx="936625" cy="9366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108" name="AutoShape 36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786438" y="5572125"/>
            <a:ext cx="936625" cy="9366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109" name="AutoShape 37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58000" y="5572125"/>
            <a:ext cx="936625" cy="9366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110" name="AutoShape 38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929563" y="5572125"/>
            <a:ext cx="936625" cy="9366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395536" y="3267400"/>
            <a:ext cx="3104902" cy="1115687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Знатоки </a:t>
            </a: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395536" y="2166610"/>
            <a:ext cx="3104902" cy="1135389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  <a:r>
              <a:rPr lang="ru-RU" sz="24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казочный</a:t>
            </a: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предмет</a:t>
            </a: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395536" y="1162702"/>
            <a:ext cx="3104902" cy="1059798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Сказки, сказки</a:t>
            </a:r>
          </a:p>
        </p:txBody>
      </p:sp>
      <p:sp>
        <p:nvSpPr>
          <p:cNvPr id="3" name="AutoShape 2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635375" y="1214438"/>
            <a:ext cx="936625" cy="936625"/>
          </a:xfrm>
          <a:prstGeom prst="cube">
            <a:avLst>
              <a:gd name="adj" fmla="val 25000"/>
            </a:avLst>
          </a:prstGeom>
          <a:solidFill>
            <a:srgbClr val="CC99FF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080" name="AutoShape 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635374" y="2286000"/>
            <a:ext cx="936625" cy="936625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086" name="AutoShape 14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635375" y="3429000"/>
            <a:ext cx="936625" cy="936625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" name="AutoShape 2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3635374" y="4484053"/>
            <a:ext cx="936625" cy="936625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106" name="AutoShape 34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3635375" y="5572125"/>
            <a:ext cx="936625" cy="9366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2360D-8FC2-CBDD-17A4-E3363B3ACC6F}"/>
              </a:ext>
            </a:extLst>
          </p:cNvPr>
          <p:cNvSpPr txBox="1"/>
          <p:nvPr/>
        </p:nvSpPr>
        <p:spPr>
          <a:xfrm>
            <a:off x="1375727" y="342103"/>
            <a:ext cx="6678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Путешествие в сказку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autoRev="1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autoRev="1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autoRev="1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autoRev="1" fill="hold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autoRev="1" fill="hold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autoRev="1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autoRev="1" fill="hold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autoRev="1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autoRev="1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autoRev="1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autoRev="1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autoRev="1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6" dur="500" autoRev="1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autoRev="1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autoRev="1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autoRev="1" fill="hold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autoRev="1" fill="hold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autoRev="1" fill="hold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0" dur="500" autoRev="1" fill="hold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autoRev="1" fill="hold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autoRev="1" fill="hold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7" dur="500" autoRev="1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autoRev="1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autoRev="1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4" dur="500" autoRev="1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autoRev="1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autoRev="1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259632" y="984070"/>
            <a:ext cx="6706756" cy="100957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Какую сказку написал </a:t>
            </a:r>
          </a:p>
          <a:p>
            <a:pPr algn="ctr" eaLnBrk="1" hangingPunct="1"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Александр Сергеевич Пушкин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4105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401267" y="3754522"/>
            <a:ext cx="5976664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Сказка о рыбаке и рыбке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401266" y="4869160"/>
            <a:ext cx="597666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Муха Цокотуха</a:t>
            </a: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403648" y="2639885"/>
            <a:ext cx="5976664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Дедушка Мазай и зайцы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742697" y="680741"/>
            <a:ext cx="682625" cy="719137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2" grpId="1" animBg="1"/>
      <p:bldP spid="6153" grpId="0" animBg="1"/>
      <p:bldP spid="61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5129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655676" y="5046707"/>
            <a:ext cx="5832648" cy="1013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Сказка о мёртвой царевне и семи богатырях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655676" y="3827289"/>
            <a:ext cx="583264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Белоснежка и семь гномов 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655676" y="2607871"/>
            <a:ext cx="583264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66"/>
              </a:gs>
              <a:gs pos="50000">
                <a:srgbClr val="FFFFCC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Сестрица Алёнушка и братец Иванушка 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864666" y="706162"/>
            <a:ext cx="682625" cy="719137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8B089-D93C-B909-3764-98FBEE88B87F}"/>
              </a:ext>
            </a:extLst>
          </p:cNvPr>
          <p:cNvSpPr txBox="1"/>
          <p:nvPr/>
        </p:nvSpPr>
        <p:spPr>
          <a:xfrm>
            <a:off x="1547291" y="1065731"/>
            <a:ext cx="60494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Какую сказку написал </a:t>
            </a:r>
          </a:p>
          <a:p>
            <a:pPr algn="ctr" eaLnBrk="1" hangingPunct="1"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Александр Сергеевич 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2" grpId="1" animBg="1"/>
      <p:bldP spid="6153" grpId="0" animBg="1"/>
      <p:bldP spid="615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1515258" y="3809213"/>
            <a:ext cx="5904656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Сказка о царе Салтане 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1539561" y="4940300"/>
            <a:ext cx="591204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Сказка о жабе и розе 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565563" y="2678127"/>
            <a:ext cx="590465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Мойдодыр</a:t>
            </a:r>
            <a:r>
              <a:rPr lang="ru-RU" sz="2400" b="1" dirty="0">
                <a:solidFill>
                  <a:srgbClr val="3333CC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6153" name="AutoShape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AutoShape 1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818836" y="771321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648BE-F5FC-E626-0950-3ABFB7DC6803}"/>
              </a:ext>
            </a:extLst>
          </p:cNvPr>
          <p:cNvSpPr txBox="1"/>
          <p:nvPr/>
        </p:nvSpPr>
        <p:spPr>
          <a:xfrm>
            <a:off x="1835695" y="1095171"/>
            <a:ext cx="60494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Какую сказку написал </a:t>
            </a:r>
          </a:p>
          <a:p>
            <a:pPr algn="ctr" eaLnBrk="1" hangingPunct="1"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Александр Сергеевич 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  <p:bldLst>
      <p:bldP spid="4104" grpId="0" animBg="1"/>
      <p:bldP spid="4104" grpId="1" animBg="1"/>
      <p:bldP spid="4103" grpId="0" animBg="1"/>
      <p:bldP spid="410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2" name="AutoShape 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AutoShape 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444333" y="4927258"/>
            <a:ext cx="6079994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66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Сказка о золотом петушке 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1444332" y="3745535"/>
            <a:ext cx="607999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66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Серебряное копытце 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433140" y="2539696"/>
            <a:ext cx="609118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FFFF66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Город в табакерке 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898948" y="764909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7BA78F-5EBA-50FB-7A13-347C84D30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357" y="1282574"/>
            <a:ext cx="6047756" cy="101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8" grpId="0" animBg="1"/>
      <p:bldP spid="7178" grpId="1" animBg="1"/>
      <p:bldP spid="7179" grpId="0" animBg="1"/>
      <p:bldP spid="717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7885113" y="5876925"/>
            <a:ext cx="1008062" cy="792163"/>
            <a:chOff x="4967" y="3702"/>
            <a:chExt cx="635" cy="499"/>
          </a:xfrm>
        </p:grpSpPr>
        <p:sp>
          <p:nvSpPr>
            <p:cNvPr id="8201" name="AutoShape 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AutoShape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526786" y="4880622"/>
            <a:ext cx="609042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50000">
                <a:srgbClr val="00CC99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Царевна Лягушка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526786" y="3530569"/>
            <a:ext cx="6090427" cy="12259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50000">
                <a:srgbClr val="00CC99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Сказка о попе и его работнике Балде  </a:t>
            </a: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1526786" y="2469793"/>
            <a:ext cx="609042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50000">
                <a:srgbClr val="00CC99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Аленький цветочек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806061" y="705209"/>
            <a:ext cx="720725" cy="6477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9BDFA2-88DA-40E6-5DE2-268A6821FF33}"/>
              </a:ext>
            </a:extLst>
          </p:cNvPr>
          <p:cNvSpPr txBox="1">
            <a:spLocks noChangeArrowheads="1"/>
          </p:cNvSpPr>
          <p:nvPr/>
        </p:nvSpPr>
        <p:spPr>
          <a:xfrm>
            <a:off x="1218621" y="1116602"/>
            <a:ext cx="6706756" cy="1009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Какую сказку написал 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Александр Сергеевич 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</p:childTnLst>
        </p:cTn>
      </p:par>
    </p:tnLst>
    <p:bldLst>
      <p:bldP spid="9223" grpId="0" animBg="1"/>
      <p:bldP spid="9223" grpId="1" animBg="1"/>
      <p:bldP spid="9225" grpId="0" animBg="1"/>
      <p:bldP spid="92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411760" y="2694131"/>
            <a:ext cx="475252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FEE7F2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Золотое блюдечко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411760" y="3817215"/>
            <a:ext cx="475252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FEE7F2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Шапка невидимка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411760" y="4922366"/>
            <a:ext cx="475252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/>
              </a:gs>
              <a:gs pos="50000">
                <a:srgbClr val="FEE7F2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Зеркальце</a:t>
            </a:r>
          </a:p>
        </p:txBody>
      </p:sp>
      <p:grpSp>
        <p:nvGrpSpPr>
          <p:cNvPr id="9222" name="Group 8"/>
          <p:cNvGrpSpPr>
            <a:grpSpLocks/>
          </p:cNvGrpSpPr>
          <p:nvPr/>
        </p:nvGrpSpPr>
        <p:grpSpPr bwMode="auto">
          <a:xfrm>
            <a:off x="7956550" y="5876925"/>
            <a:ext cx="1008063" cy="792163"/>
            <a:chOff x="4967" y="3702"/>
            <a:chExt cx="635" cy="499"/>
          </a:xfrm>
        </p:grpSpPr>
        <p:sp>
          <p:nvSpPr>
            <p:cNvPr id="9224" name="AutoShap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AutoShape 1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797645" y="734124"/>
            <a:ext cx="682625" cy="719137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48E26E2C-BC48-E3D6-43A1-2F44386EB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11" y="1093693"/>
            <a:ext cx="741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Найди предмет из сказки                 Александра Сергеевича Пушкина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ru-RU" sz="28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  <p:bldLst>
      <p:bldP spid="16388" grpId="0" animBg="1"/>
      <p:bldP spid="16388" grpId="1" animBg="1"/>
      <p:bldP spid="16389" grpId="0" animBg="1"/>
      <p:bldP spid="16389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2156</TotalTime>
  <Words>604</Words>
  <Application>Microsoft Office PowerPoint</Application>
  <PresentationFormat>Экран (4:3)</PresentationFormat>
  <Paragraphs>196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Comic Sans MS</vt:lpstr>
      <vt:lpstr>Garamond</vt:lpstr>
      <vt:lpstr>Mistral</vt:lpstr>
      <vt:lpstr>Monotype Corsiva</vt:lpstr>
      <vt:lpstr>Times New Roman</vt:lpstr>
      <vt:lpstr>Натуральные материалы</vt:lpstr>
      <vt:lpstr>1_Натуральные материалы</vt:lpstr>
      <vt:lpstr>Презентация PowerPoint</vt:lpstr>
      <vt:lpstr>Александр Сергеевич  Пушкин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Екатерина Eldorado</cp:lastModifiedBy>
  <cp:revision>73</cp:revision>
  <dcterms:created xsi:type="dcterms:W3CDTF">2008-06-12T19:18:46Z</dcterms:created>
  <dcterms:modified xsi:type="dcterms:W3CDTF">2024-03-27T10:47:03Z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317612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