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64" r:id="rId5"/>
    <p:sldId id="259" r:id="rId6"/>
    <p:sldId id="262" r:id="rId7"/>
    <p:sldId id="258" r:id="rId8"/>
    <p:sldId id="263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84" y="332656"/>
            <a:ext cx="7488832" cy="2689448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1039"/>
            <a:ext cx="2736304" cy="4583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085" y="1981039"/>
            <a:ext cx="3159589" cy="4561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2052" y="5229200"/>
            <a:ext cx="10153128" cy="19174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59"/>
            <a:ext cx="857250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890" y="44737"/>
            <a:ext cx="857250" cy="228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1784" y="3472461"/>
            <a:ext cx="1952625" cy="1666875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73817"/>
            <a:ext cx="7200800" cy="914400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0" y="84830"/>
            <a:ext cx="1012086" cy="1492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104660"/>
            <a:ext cx="1163960" cy="1472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9522" y="5661248"/>
            <a:ext cx="10081120" cy="1446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30" y="4827810"/>
            <a:ext cx="1952625" cy="1666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75" y="4802009"/>
            <a:ext cx="1952625" cy="1666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48" y="1948238"/>
            <a:ext cx="857250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671" y="1844824"/>
            <a:ext cx="857250" cy="228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Самоуправление в современной школе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Школьное ученическое самоуправление «ПАТРИОТ»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077538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858048" cy="1011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OnR2TEa_GQQ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43182"/>
            <a:ext cx="4038600" cy="3357586"/>
          </a:xfrm>
        </p:spPr>
      </p:pic>
      <p:pic>
        <p:nvPicPr>
          <p:cNvPr id="6" name="Содержимое 5" descr="H9ITuofzZl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00174"/>
            <a:ext cx="3781452" cy="3643339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3200" dirty="0"/>
          </a:p>
        </p:txBody>
      </p:sp>
      <p:pic>
        <p:nvPicPr>
          <p:cNvPr id="5" name="Содержимое 4" descr="sr2pjUqT3k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00306"/>
            <a:ext cx="4038600" cy="3429024"/>
          </a:xfrm>
        </p:spPr>
      </p:pic>
      <p:pic>
        <p:nvPicPr>
          <p:cNvPr id="6" name="Содержимое 5" descr="T9IcVoYpG4c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643050"/>
            <a:ext cx="4038600" cy="3731241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3200" dirty="0"/>
          </a:p>
        </p:txBody>
      </p:sp>
      <p:pic>
        <p:nvPicPr>
          <p:cNvPr id="5" name="Содержимое 4" descr="xtjWDP8_eX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86058"/>
            <a:ext cx="4038600" cy="3214710"/>
          </a:xfrm>
        </p:spPr>
      </p:pic>
      <p:pic>
        <p:nvPicPr>
          <p:cNvPr id="6" name="Содержимое 5" descr="Ls5AdvTVPDU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71612"/>
            <a:ext cx="4038600" cy="3802679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Ученическая конференция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93UjIhA6CQ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4038600" cy="3422929"/>
          </a:xfrm>
        </p:spPr>
      </p:pic>
      <p:pic>
        <p:nvPicPr>
          <p:cNvPr id="6" name="Содержимое 5" descr="DgKAw0w1fX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17506"/>
            <a:ext cx="4038600" cy="3340385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Ученическая конференция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pxMr0BnlzQ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7845" y="1600201"/>
            <a:ext cx="3017309" cy="4186254"/>
          </a:xfrm>
        </p:spPr>
      </p:pic>
      <p:pic>
        <p:nvPicPr>
          <p:cNvPr id="6" name="Содержимое 5" descr="QeiO-Eehpyc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4810" y="2517506"/>
            <a:ext cx="4286280" cy="3126071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«Голубь мира»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BoGoQQ6oAW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38" y="2348706"/>
            <a:ext cx="3424262" cy="3580624"/>
          </a:xfrm>
        </p:spPr>
      </p:pic>
      <p:pic>
        <p:nvPicPr>
          <p:cNvPr id="6" name="Содержимое 5" descr="M3-vsH-8E-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600201"/>
            <a:ext cx="3500462" cy="4329130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IE6dtgGmO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71744"/>
            <a:ext cx="4038600" cy="3357586"/>
          </a:xfrm>
        </p:spPr>
      </p:pic>
      <p:pic>
        <p:nvPicPr>
          <p:cNvPr id="6" name="Содержимое 5" descr="cUGY3x5mmD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14488"/>
            <a:ext cx="4038600" cy="3663168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В гостях у сказки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oqrE7gotIr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6215106" cy="4577570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RfSkLU_Xmq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vMJlRMc9Io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DXosbB7CFM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Содержимое 5" descr="JF0CNaxxLb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Работа самоуправления в школе – достаточно сложный и противоречивый процесс. Он постоянно развивается, изменяется, корректируется. Он приносит массу новых проблем, занимает много свободного времени и у детей, и у педагогов. А самое главное, во время работы возникает множество вопросов, ответов на которые приходится искать зачастую достаточно долго, а иногда и не находить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2176234354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jLFTLPOfIR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6" name="Содержимое 5" descr="SoQDKC_LCR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</a:t>
            </a:r>
            <a:r>
              <a:rPr lang="en-US" b="1" dirty="0" smtClean="0">
                <a:solidFill>
                  <a:srgbClr val="C00000"/>
                </a:solidFill>
              </a:rPr>
              <a:t> -</a:t>
            </a:r>
            <a:r>
              <a:rPr lang="ru-RU" b="1" dirty="0" smtClean="0">
                <a:solidFill>
                  <a:srgbClr val="C00000"/>
                </a:solidFill>
              </a:rPr>
              <a:t> мы сила!!!!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99Bi74-MFT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14620"/>
            <a:ext cx="4038600" cy="3071834"/>
          </a:xfrm>
        </p:spPr>
      </p:pic>
      <p:pic>
        <p:nvPicPr>
          <p:cNvPr id="6" name="Содержимое 5" descr="gY0GkNXgjEw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43050"/>
            <a:ext cx="4038600" cy="3734606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 </a:t>
            </a: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мы сила!!!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ujzCTKpZlc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3050"/>
            <a:ext cx="4038600" cy="3143272"/>
          </a:xfrm>
        </p:spPr>
      </p:pic>
      <p:pic>
        <p:nvPicPr>
          <p:cNvPr id="6" name="Содержимое 5" descr="y14HVebcxG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52072"/>
            <a:ext cx="4038600" cy="3434382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Очумелые ручки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XFzRkI3yFC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6" name="Содержимое 5" descr="wKWGGEAfgNc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Очумелые ручки</a:t>
            </a:r>
            <a:endParaRPr lang="ru-RU" sz="6000" dirty="0"/>
          </a:p>
        </p:txBody>
      </p:sp>
      <p:pic>
        <p:nvPicPr>
          <p:cNvPr id="5" name="Содержимое 4" descr="j2tiHyVL8r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8" name="Содержимое 7" descr="WFNPn6GzIX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Районная конференция лидеров ШСУ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Q2eZjzuM4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1617" y="1600200"/>
            <a:ext cx="3009765" cy="4525963"/>
          </a:xfrm>
        </p:spPr>
      </p:pic>
      <p:pic>
        <p:nvPicPr>
          <p:cNvPr id="6" name="Содержимое 5" descr="R5TFgQ24xfI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НАША ПОБЕДА!!!!!!!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dKYkhbTe5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eUChCu6_T_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72362" cy="71438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85860"/>
            <a:ext cx="4178744" cy="5572140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ВОСПИТАТЕЛЬНОЙ РАБОТЫ ШКОЛЫ</a:t>
            </a:r>
            <a:r>
              <a:rPr lang="ru-RU" sz="2400" b="1" dirty="0">
                <a:solidFill>
                  <a:schemeClr val="tx2"/>
                </a:solidFill>
              </a:rPr>
              <a:t>:	– воспитание, социально-педагогическая поддержка становления и развития высоконравственного, ответственного, творческого, инициативного и компетентного гражданина,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своей страны.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1934" y="1214423"/>
            <a:ext cx="4578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 </a:t>
            </a:r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Формирование ученического самоуправления и создание условий для проявления лидерства учащихся в классах, школе и их участия в детских объединениях, спортивных, творческих клубах.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325" y="3214686"/>
            <a:ext cx="4788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классного руководителя по самоуправлению</a:t>
            </a:r>
            <a:r>
              <a:rPr lang="ru-RU" b="1" dirty="0" smtClean="0">
                <a:solidFill>
                  <a:schemeClr val="tx2"/>
                </a:solidFill>
              </a:rPr>
              <a:t>: создание </a:t>
            </a:r>
            <a:r>
              <a:rPr lang="ru-RU" b="1" dirty="0">
                <a:solidFill>
                  <a:schemeClr val="tx2"/>
                </a:solidFill>
              </a:rPr>
              <a:t>условий для формирования сплоченного классного коллектива как основы развития личности каждого ребенка, 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стимулирование самостоятельности и инициативы школьников,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воспитание толерантности, уважения к личности другого человека, ответственности за свои поступки, поступки товарищей, взаимовыручки, взаимопомощи, ответственности за порученное дело,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156411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5"/>
            <a:ext cx="6858048" cy="92869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</a:t>
            </a:r>
            <a:r>
              <a:rPr lang="ru-RU" sz="3600" b="1" i="1" dirty="0" smtClean="0">
                <a:solidFill>
                  <a:srgbClr val="FF0000"/>
                </a:solidFill>
              </a:rPr>
              <a:t>в современной школе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036" y="1428736"/>
            <a:ext cx="5757210" cy="5373554"/>
          </a:xfrm>
        </p:spPr>
      </p:pic>
      <p:sp>
        <p:nvSpPr>
          <p:cNvPr id="6" name="Прямоугольник 5"/>
          <p:cNvSpPr/>
          <p:nvPr/>
        </p:nvSpPr>
        <p:spPr>
          <a:xfrm>
            <a:off x="2011582" y="2348880"/>
            <a:ext cx="50405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Самоуправление </a:t>
            </a:r>
            <a:endParaRPr lang="ru-RU" sz="2800" b="1" i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a typeface="+mj-ea"/>
                <a:cs typeface="+mj-cs"/>
              </a:rPr>
              <a:t>в </a:t>
            </a:r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старших классах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3382939"/>
            <a:ext cx="34900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Жизненная  позиция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052489"/>
            <a:ext cx="2121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1474" y="3190395"/>
            <a:ext cx="47525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самоуправления,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и обязанностей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7385" y="4869160"/>
            <a:ext cx="26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91" y="5792490"/>
            <a:ext cx="862597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составляет фундамент  самоуправления в старших классах? </a:t>
            </a:r>
          </a:p>
        </p:txBody>
      </p:sp>
    </p:spTree>
    <p:extLst>
      <p:ext uri="{BB962C8B-B14F-4D97-AF65-F5344CB8AC3E}">
        <p14:creationId xmlns:p14="http://schemas.microsoft.com/office/powerpoint/2010/main" xmlns="" val="2226736912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708393"/>
            <a:ext cx="2363504" cy="31453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96752"/>
            <a:ext cx="7056784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Жизненная позиция формируется в семье. Если родители поддерживают своего ребенка, стимулируют его на хорошие поступки, отличную учебу, способствуют развитию способностей и интересов своих детей, сами ведут активный образ жизни, поддерживают начинания классного руководителя, с такими детьми намного легче строить и поддерживать самоуправление. Трудно работать с ребятами пассивными, которым безразлична школьная жизнь.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107154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219257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46502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В своей работе после проведения классных и общешкольных мероприятий всегда провожу анализ. С ребятами разбираем положительные и отрицательные стороны, степень участия каждого ученика. Объявляется благодарность отличившимся и высказываются пожелания тем, кто не справился с порученным. Это способствует формированию правильной самооценки, дает возможность подростку выговориться, высказать свою точку зрения, признать свои ошибки. При таком постоянном подходе к каждому ученику формируется его объективная, правильная самооценка.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4118154884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1438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7858180" cy="412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старших классах  ребята уже могут самостоятельно принимать участие в генеральной уборке класса и пришкольного участка</a:t>
            </a:r>
            <a:r>
              <a:rPr lang="ru-RU" b="1">
                <a:solidFill>
                  <a:srgbClr val="002060"/>
                </a:solidFill>
              </a:rPr>
              <a:t>, 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дежурить в столовой и школе, регулировать график дежурств в классе, готовиться к праздничным концертам,  различным общешкольным конкурсам</a:t>
            </a:r>
          </a:p>
        </p:txBody>
      </p:sp>
    </p:spTree>
    <p:extLst>
      <p:ext uri="{BB962C8B-B14F-4D97-AF65-F5344CB8AC3E}">
        <p14:creationId xmlns:p14="http://schemas.microsoft.com/office/powerpoint/2010/main" xmlns="" val="3599110979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57298"/>
            <a:ext cx="3995936" cy="2000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Школа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– это маленькая модель общества. Поведение ребенка в школьном коллективе – это поведение взрослого в обществе. Если ребенок инициативен и самостоятелен в школьной жизни, то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он во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взрослой жизни будет инициативным и самостоятельным членом общества.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661248"/>
            <a:ext cx="7208478" cy="10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035833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выбираем активную жизнь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QeiO-Eehpy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5" y="1428736"/>
            <a:ext cx="7500991" cy="4697427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150307057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u1503070573</Template>
  <TotalTime>301</TotalTime>
  <Words>522</Words>
  <Application>Microsoft Office PowerPoint</Application>
  <PresentationFormat>Экран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u1503070573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Мы выбираем активную жизнь</vt:lpstr>
      <vt:lpstr>Акция «Родина начинается с малого»</vt:lpstr>
      <vt:lpstr>Акция «Родина начинается с малого»</vt:lpstr>
      <vt:lpstr>Акция «Родина начинается с малого»</vt:lpstr>
      <vt:lpstr>Ученическая конференция</vt:lpstr>
      <vt:lpstr>Ученическая конференция</vt:lpstr>
      <vt:lpstr>Акция «Голубь мира»</vt:lpstr>
      <vt:lpstr>Мы всегда там, где нужна наша помощь</vt:lpstr>
      <vt:lpstr>В гостях у сказки</vt:lpstr>
      <vt:lpstr>Мы всегда там, где нужна наша помощь</vt:lpstr>
      <vt:lpstr>Мы всегда там, где нужна наша помощь</vt:lpstr>
      <vt:lpstr>Мы всегда там, где нужна наша помощь</vt:lpstr>
      <vt:lpstr>Вместе - мы сила!!!!</vt:lpstr>
      <vt:lpstr>Вместе - мы сила!!!</vt:lpstr>
      <vt:lpstr>Очумелые ручки</vt:lpstr>
      <vt:lpstr>Очумелые ручки</vt:lpstr>
      <vt:lpstr>Районная конференция лидеров ШСУ</vt:lpstr>
      <vt:lpstr>НАША ПОБЕДА!!!!!!!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smitsh</cp:lastModifiedBy>
  <cp:revision>28</cp:revision>
  <dcterms:created xsi:type="dcterms:W3CDTF">2018-01-08T11:25:27Z</dcterms:created>
  <dcterms:modified xsi:type="dcterms:W3CDTF">2018-11-18T02:39:17Z</dcterms:modified>
</cp:coreProperties>
</file>