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9" r:id="rId2"/>
    <p:sldId id="273" r:id="rId3"/>
    <p:sldId id="272" r:id="rId4"/>
    <p:sldId id="271" r:id="rId5"/>
    <p:sldId id="262" r:id="rId6"/>
    <p:sldId id="263" r:id="rId7"/>
    <p:sldId id="264" r:id="rId8"/>
    <p:sldId id="27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08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5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7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5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8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6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1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26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1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1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6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0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8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2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AB676C-AF6A-4E0A-A3CD-0243D1EED5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C059B-71AA-4A11-9F35-142E49DE27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00808"/>
            <a:ext cx="732461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rgbClr val="FF0000"/>
                </a:solidFill>
              </a:rPr>
              <a:t>Глиняные игрушки –своими руками.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5123810"/>
            <a:ext cx="381642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KodchiangUPC" panose="02020603050405020304" pitchFamily="18" charset="-34"/>
              </a:rPr>
              <a:t>МДОУ </a:t>
            </a:r>
            <a:r>
              <a:rPr lang="ru-RU" sz="14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KodchiangUPC" panose="02020603050405020304" pitchFamily="18" charset="-34"/>
              </a:rPr>
              <a:t>Старомайнский</a:t>
            </a:r>
            <a:r>
              <a:rPr lang="ru-RU" sz="1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KodchiangUPC" panose="02020603050405020304" pitchFamily="18" charset="-34"/>
              </a:rPr>
              <a:t>  детский сад №5</a:t>
            </a:r>
          </a:p>
          <a:p>
            <a:r>
              <a:rPr lang="ru-RU" sz="1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KodchiangUPC" panose="02020603050405020304" pitchFamily="18" charset="-34"/>
              </a:rPr>
              <a:t>Воспитатель: </a:t>
            </a:r>
            <a:r>
              <a:rPr lang="ru-RU" sz="14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KodchiangUPC" panose="02020603050405020304" pitchFamily="18" charset="-34"/>
              </a:rPr>
              <a:t>Мостова</a:t>
            </a:r>
            <a:r>
              <a:rPr lang="ru-RU" sz="1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KodchiangUPC" panose="02020603050405020304" pitchFamily="18" charset="-34"/>
              </a:rPr>
              <a:t> Е.В.</a:t>
            </a:r>
          </a:p>
        </p:txBody>
      </p:sp>
    </p:spTree>
    <p:extLst>
      <p:ext uri="{BB962C8B-B14F-4D97-AF65-F5344CB8AC3E}">
        <p14:creationId xmlns:p14="http://schemas.microsoft.com/office/powerpoint/2010/main" val="315219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51" y="980728"/>
            <a:ext cx="3942438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334389" y="2204864"/>
            <a:ext cx="3809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Побелка.</a:t>
            </a:r>
          </a:p>
        </p:txBody>
      </p:sp>
    </p:spTree>
    <p:extLst>
      <p:ext uri="{BB962C8B-B14F-4D97-AF65-F5344CB8AC3E}">
        <p14:creationId xmlns:p14="http://schemas.microsoft.com/office/powerpoint/2010/main" val="16642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5220072" cy="3915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6" y="4509120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РОСПИСЬ.</a:t>
            </a:r>
          </a:p>
        </p:txBody>
      </p:sp>
    </p:spTree>
    <p:extLst>
      <p:ext uri="{BB962C8B-B14F-4D97-AF65-F5344CB8AC3E}">
        <p14:creationId xmlns:p14="http://schemas.microsoft.com/office/powerpoint/2010/main" val="311843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6048672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915816" y="2967335"/>
            <a:ext cx="29571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5400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endParaRPr lang="ru-RU" sz="5400" b="1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/>
            <a:r>
              <a:rPr lang="ru-RU" sz="54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97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00808"/>
            <a:ext cx="84249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Мои </a:t>
            </a:r>
          </a:p>
          <a:p>
            <a:pPr algn="ctr"/>
            <a:r>
              <a:rPr lang="ru-RU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работы.</a:t>
            </a:r>
          </a:p>
        </p:txBody>
      </p:sp>
    </p:spTree>
    <p:extLst>
      <p:ext uri="{BB962C8B-B14F-4D97-AF65-F5344CB8AC3E}">
        <p14:creationId xmlns:p14="http://schemas.microsoft.com/office/powerpoint/2010/main" val="170062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72816"/>
            <a:ext cx="705678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 Поэтапное выполнение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68539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700808"/>
            <a:ext cx="6460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/>
                <a:solidFill>
                  <a:schemeClr val="accent3"/>
                </a:solidFill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44825"/>
            <a:ext cx="691276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ru-RU" sz="8000" b="1" dirty="0">
                <a:ln/>
                <a:solidFill>
                  <a:schemeClr val="accent3"/>
                </a:solidFill>
              </a:rPr>
              <a:t>Дымковская</a:t>
            </a:r>
          </a:p>
          <a:p>
            <a:pPr lvl="0" algn="ctr"/>
            <a:r>
              <a:rPr lang="ru-RU" sz="8000" b="1" dirty="0">
                <a:ln/>
                <a:solidFill>
                  <a:schemeClr val="accent3"/>
                </a:solidFill>
              </a:rPr>
              <a:t>игрушка.</a:t>
            </a:r>
          </a:p>
        </p:txBody>
      </p:sp>
    </p:spTree>
    <p:extLst>
      <p:ext uri="{BB962C8B-B14F-4D97-AF65-F5344CB8AC3E}">
        <p14:creationId xmlns:p14="http://schemas.microsoft.com/office/powerpoint/2010/main" val="280557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8631"/>
            <a:ext cx="2736304" cy="3648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448272" cy="3264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547664" y="411628"/>
            <a:ext cx="4158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/>
                <a:solidFill>
                  <a:srgbClr val="C32D2E"/>
                </a:solidFill>
              </a:rPr>
              <a:t>Лепка.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39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89" y="2924943"/>
            <a:ext cx="2720837" cy="3627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659899" cy="2744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860032" y="4293096"/>
            <a:ext cx="38884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ln/>
                <a:solidFill>
                  <a:srgbClr val="C32D2E"/>
                </a:solidFill>
              </a:rPr>
              <a:t>Побелка.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71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70" y="2924944"/>
            <a:ext cx="4680520" cy="351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523" y="4165091"/>
            <a:ext cx="270428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8680"/>
            <a:ext cx="1656184" cy="2208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227376" y="1098804"/>
            <a:ext cx="4392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ln/>
                <a:solidFill>
                  <a:srgbClr val="C32D2E"/>
                </a:solidFill>
              </a:rPr>
              <a:t> Роспись.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7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628800"/>
            <a:ext cx="734481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Филимоновская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lvl="0"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игрушка.</a:t>
            </a:r>
          </a:p>
        </p:txBody>
      </p:sp>
    </p:spTree>
    <p:extLst>
      <p:ext uri="{BB962C8B-B14F-4D97-AF65-F5344CB8AC3E}">
        <p14:creationId xmlns:p14="http://schemas.microsoft.com/office/powerpoint/2010/main" val="146637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8974"/>
            <a:ext cx="3015039" cy="4020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88024" y="2136339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ЛЕПКА.</a:t>
            </a:r>
          </a:p>
        </p:txBody>
      </p:sp>
    </p:spTree>
    <p:extLst>
      <p:ext uri="{BB962C8B-B14F-4D97-AF65-F5344CB8AC3E}">
        <p14:creationId xmlns:p14="http://schemas.microsoft.com/office/powerpoint/2010/main" val="4261107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52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</dc:creator>
  <cp:lastModifiedBy>NEO</cp:lastModifiedBy>
  <cp:revision>13</cp:revision>
  <dcterms:created xsi:type="dcterms:W3CDTF">2016-12-20T17:02:17Z</dcterms:created>
  <dcterms:modified xsi:type="dcterms:W3CDTF">2023-12-02T15:05:21Z</dcterms:modified>
</cp:coreProperties>
</file>