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7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48774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189392"/>
      </p:ext>
    </p:extLst>
  </p:cSld>
  <p:clrMapOvr>
    <a:masterClrMapping/>
  </p:clrMapOvr>
  <p:transition spd="slow"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0811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214511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11579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25022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9936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9566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721705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8679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5133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6960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5622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0187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9084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3272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83675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5FCFB44-F0FD-47A5-BD7D-66F4FF3ECAE9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0F173E-D8C6-4724-BBC9-12DCF9E69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49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ransition spd="slow" advClick="0" advTm="15000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811" y="553234"/>
            <a:ext cx="11767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МУНИЦИПАЛЬНОЕ БЮДЖЕТНОЕ ОБЩЕОБРАЗОВАТЕЛЬНОЕ УЧРЕЖДЕНИЕ «ЦЕНТР ОБРАЗОВАНИЯ №24» – ДЕТСКИЙ САД «ИЗУМРУДНЫЙ ГОРОД»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24669">
            <a:off x="3557931" y="2193709"/>
            <a:ext cx="78436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 ДНЕМ ПОБЕДЫ</a:t>
            </a:r>
            <a:endParaRPr lang="ru-RU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SHAMAN - ВСТАНЕМ (музыка и слова_ SHAMAN)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2733" y="61609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891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8" y="0"/>
            <a:ext cx="123984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9308" y="373552"/>
            <a:ext cx="88484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  3 мая в рамках гражданской инициативы «Бессмертный полк»  в МБОУ ЦО №24  -дошкольном отделении детский сад «Изумрудный город» состоялась линейка Победы, посвященная 78 годовщине Победы в Великой Отечественной войне.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</a:rPr>
              <a:t>9 Мая – это святой праздник, который мы ждем и встречаем с особым теплым чувством. 78 лет назад наши </a:t>
            </a:r>
            <a:r>
              <a:rPr lang="ru-RU" sz="2800" b="1" dirty="0" smtClean="0">
                <a:solidFill>
                  <a:srgbClr val="C00000"/>
                </a:solidFill>
              </a:rPr>
              <a:t> деды </a:t>
            </a:r>
            <a:r>
              <a:rPr lang="ru-RU" sz="2800" b="1" dirty="0">
                <a:solidFill>
                  <a:srgbClr val="C00000"/>
                </a:solidFill>
              </a:rPr>
              <a:t>и прадеды победили фашизм и подарили нам жизнь. Сегодня наши воины снова защищают наше право на светлую, справедливую и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                                                счастливую </a:t>
            </a:r>
            <a:r>
              <a:rPr lang="ru-RU" sz="2800" b="1" dirty="0">
                <a:solidFill>
                  <a:srgbClr val="C00000"/>
                </a:solidFill>
              </a:rPr>
              <a:t>жизнь</a:t>
            </a:r>
            <a:r>
              <a:rPr lang="ru-RU" sz="2800" b="1" dirty="0" smtClean="0">
                <a:solidFill>
                  <a:srgbClr val="C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231925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1490" y="459601"/>
            <a:ext cx="112187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ru-RU" sz="4800" b="1" dirty="0" smtClean="0">
                <a:solidFill>
                  <a:srgbClr val="C00000"/>
                </a:solidFill>
              </a:rPr>
              <a:t>Хоть </a:t>
            </a:r>
            <a:r>
              <a:rPr lang="ru-RU" sz="4800" b="1" dirty="0">
                <a:solidFill>
                  <a:srgbClr val="C00000"/>
                </a:solidFill>
              </a:rPr>
              <a:t>идём мы Парадом стройным,</a:t>
            </a:r>
            <a:br>
              <a:rPr lang="ru-RU" sz="4800" b="1" dirty="0">
                <a:solidFill>
                  <a:srgbClr val="C00000"/>
                </a:solidFill>
              </a:rPr>
            </a:br>
            <a:r>
              <a:rPr lang="ru-RU" sz="4800" b="1" dirty="0">
                <a:solidFill>
                  <a:srgbClr val="C00000"/>
                </a:solidFill>
              </a:rPr>
              <a:t>Хоть онлайн вспоминаем те дни -</a:t>
            </a:r>
            <a:br>
              <a:rPr lang="ru-RU" sz="4800" b="1" dirty="0">
                <a:solidFill>
                  <a:srgbClr val="C00000"/>
                </a:solidFill>
              </a:rPr>
            </a:br>
            <a:r>
              <a:rPr lang="ru-RU" sz="4800" b="1" dirty="0">
                <a:solidFill>
                  <a:srgbClr val="C00000"/>
                </a:solidFill>
              </a:rPr>
              <a:t>День Победы встретим достойно!</a:t>
            </a:r>
            <a:br>
              <a:rPr lang="ru-RU" sz="4800" b="1" dirty="0">
                <a:solidFill>
                  <a:srgbClr val="C00000"/>
                </a:solidFill>
              </a:rPr>
            </a:br>
            <a:r>
              <a:rPr lang="ru-RU" sz="4800" b="1" dirty="0">
                <a:solidFill>
                  <a:srgbClr val="C00000"/>
                </a:solidFill>
              </a:rPr>
              <a:t>Слава всем Ветеранам войны!!!</a:t>
            </a:r>
            <a:endParaRPr lang="ru-RU" sz="4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5139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1"/>
            <a:ext cx="12192000" cy="6812969"/>
          </a:xfrm>
        </p:spPr>
      </p:pic>
      <p:sp>
        <p:nvSpPr>
          <p:cNvPr id="7" name="Прямоугольник 6"/>
          <p:cNvSpPr/>
          <p:nvPr/>
        </p:nvSpPr>
        <p:spPr>
          <a:xfrm>
            <a:off x="685800" y="831072"/>
            <a:ext cx="10668000" cy="24561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lnSpc>
                <a:spcPct val="150000"/>
              </a:lnSpc>
            </a:pPr>
            <a:endParaRPr lang="en-US" sz="54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Помним</a:t>
            </a:r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, гордимся и чтим!</a:t>
            </a:r>
          </a:p>
        </p:txBody>
      </p:sp>
    </p:spTree>
    <p:extLst>
      <p:ext uri="{BB962C8B-B14F-4D97-AF65-F5344CB8AC3E}">
        <p14:creationId xmlns:p14="http://schemas.microsoft.com/office/powerpoint/2010/main" val="22826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wipe/>
      </p:transition>
    </mc:Choice>
    <mc:Fallback xmlns="">
      <p:transition advClick="0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4151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" y="98680"/>
            <a:ext cx="4762500" cy="3571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0" y="78310"/>
            <a:ext cx="3571875" cy="4762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64" y="162620"/>
            <a:ext cx="4762500" cy="3571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83" y="2372473"/>
            <a:ext cx="4762500" cy="3571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72" y="162620"/>
            <a:ext cx="3571875" cy="4762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48" y="305487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96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3571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95" y="642894"/>
            <a:ext cx="4762500" cy="3571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53" y="1285788"/>
            <a:ext cx="4762500" cy="3571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40" y="2204883"/>
            <a:ext cx="4762500" cy="3571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286125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6132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5420" cy="5047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9" y="414592"/>
            <a:ext cx="3696929" cy="4929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25" y="1136241"/>
            <a:ext cx="3571875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69" y="2095500"/>
            <a:ext cx="3571875" cy="476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69" y="1999912"/>
            <a:ext cx="3571875" cy="4762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39" y="1615871"/>
            <a:ext cx="3571875" cy="4762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6" y="723854"/>
            <a:ext cx="3571875" cy="4762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38" y="188072"/>
            <a:ext cx="3571875" cy="4762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14" y="-3949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907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240</TotalTime>
  <Words>116</Words>
  <Application>Microsoft Office PowerPoint</Application>
  <PresentationFormat>Широкоэкранный</PresentationFormat>
  <Paragraphs>8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 Black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2023-05-03T14:26:38Z</dcterms:created>
  <dcterms:modified xsi:type="dcterms:W3CDTF">2023-05-04T11:43:24Z</dcterms:modified>
</cp:coreProperties>
</file>