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57" r:id="rId4"/>
    <p:sldId id="278" r:id="rId5"/>
    <p:sldId id="277" r:id="rId6"/>
    <p:sldId id="279" r:id="rId7"/>
    <p:sldId id="280" r:id="rId8"/>
    <p:sldId id="284" r:id="rId9"/>
    <p:sldId id="281" r:id="rId10"/>
    <p:sldId id="282" r:id="rId11"/>
    <p:sldId id="283" r:id="rId12"/>
    <p:sldId id="285" r:id="rId13"/>
    <p:sldId id="288" r:id="rId14"/>
    <p:sldId id="287" r:id="rId15"/>
    <p:sldId id="286" r:id="rId16"/>
    <p:sldId id="290" r:id="rId17"/>
    <p:sldId id="291" r:id="rId18"/>
    <p:sldId id="293" r:id="rId19"/>
    <p:sldId id="294" r:id="rId20"/>
    <p:sldId id="289" r:id="rId21"/>
    <p:sldId id="295" r:id="rId22"/>
    <p:sldId id="296" r:id="rId23"/>
    <p:sldId id="297" r:id="rId24"/>
    <p:sldId id="298" r:id="rId25"/>
    <p:sldId id="299" r:id="rId26"/>
    <p:sldId id="300" r:id="rId27"/>
    <p:sldId id="292" r:id="rId28"/>
    <p:sldId id="307" r:id="rId29"/>
    <p:sldId id="306" r:id="rId30"/>
    <p:sldId id="308" r:id="rId31"/>
    <p:sldId id="309" r:id="rId32"/>
    <p:sldId id="310" r:id="rId33"/>
    <p:sldId id="311" r:id="rId34"/>
    <p:sldId id="301" r:id="rId35"/>
    <p:sldId id="303" r:id="rId36"/>
    <p:sldId id="302" r:id="rId37"/>
    <p:sldId id="305" r:id="rId38"/>
    <p:sldId id="314" r:id="rId39"/>
    <p:sldId id="315" r:id="rId40"/>
    <p:sldId id="316" r:id="rId41"/>
    <p:sldId id="317" r:id="rId42"/>
    <p:sldId id="318" r:id="rId43"/>
    <p:sldId id="319" r:id="rId44"/>
    <p:sldId id="323" r:id="rId45"/>
    <p:sldId id="322" r:id="rId46"/>
    <p:sldId id="324" r:id="rId47"/>
    <p:sldId id="320" r:id="rId48"/>
    <p:sldId id="325" r:id="rId49"/>
    <p:sldId id="328" r:id="rId50"/>
    <p:sldId id="326" r:id="rId51"/>
    <p:sldId id="327" r:id="rId52"/>
    <p:sldId id="329" r:id="rId53"/>
    <p:sldId id="330" r:id="rId54"/>
    <p:sldId id="333" r:id="rId55"/>
    <p:sldId id="332" r:id="rId56"/>
    <p:sldId id="331" r:id="rId57"/>
    <p:sldId id="334" r:id="rId58"/>
    <p:sldId id="336" r:id="rId59"/>
    <p:sldId id="335" r:id="rId60"/>
    <p:sldId id="337" r:id="rId61"/>
    <p:sldId id="338" r:id="rId62"/>
    <p:sldId id="321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3DA"/>
    <a:srgbClr val="E1FEA0"/>
    <a:srgbClr val="FFE2A7"/>
    <a:srgbClr val="FC7CEA"/>
    <a:srgbClr val="7BFDD8"/>
    <a:srgbClr val="7BDBFD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B2009-B927-491F-B186-50B11252A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BB9399-8AB7-4147-ABAF-B508B28E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24CFC8-8B01-4D9E-8B34-3DA1983F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335A-40FC-4295-930D-EF430DF8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39F59-F189-4950-9B55-B62F8D2F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3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43E49-81AD-45D8-9141-C2AEA337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173D00-757C-4498-A2FD-DA431AAEF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7EE59-A503-411F-983B-F2D45DC0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A4909-D4B1-494D-A9B7-D3E33B30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8210B-F0BF-4263-A572-665208C7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1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CA24B3-9E4F-4E06-B29A-9FEC5CCAA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4A6FCB-38B3-414D-8F02-2134D403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69B81-3EBC-4A70-93CE-1D31E7AB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1BD78-0059-4659-BA85-F1C130A7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2A66C-E0B9-47F4-AC26-F1A1B33E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A1511-A47E-4520-95F7-5D012C69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B3821-8C51-4612-8E13-26482CED3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CF40B-7891-46F2-A4BA-E0875E21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D00E9-133D-417E-96F0-AA46424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D2B25-46B1-41BA-B17E-7584F338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2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1D04F-2E8F-493A-967E-FDCBF6DA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66F772-2345-4222-9379-ACD719894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A178D-622D-4025-B767-C673900F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CA16F0-08B1-4895-867F-394A24F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08545-EA94-4719-B44E-2522F452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5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EE26F-E4FC-4D9D-8297-394D05C4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7A95E-E82B-4E67-AE9A-1DEB7328D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4F43E8-C8AC-4F9E-8531-F12371F86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0C1DD6-4B61-465C-BABB-9AF5CBD2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80AA6F-3BA1-4040-9AF3-5B100605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07974F-1B0A-4996-9FAD-F9A8F439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7AD74-7BEB-42C2-BA49-BBCA6915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8C797-B725-468A-90A3-8479AAB20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5CFC9C-7B08-4F27-9B94-6997151E9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DE49F3-FCBB-4ED7-A565-89D56AED1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F6172B-D4C6-42A1-8D9D-6DE96F676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D3655E-55D2-479F-9D1C-DF9132A5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6CCDA7-A055-4CC4-85D8-24B89DCD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D54C49-CE79-4838-ADE0-D11674F1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9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F23B5-1A97-4A8C-AB1F-5D49A7F4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22BFDB-7743-43CC-A45A-DC0CF76D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17BD4F-03FF-4FD9-93D8-5BB9F171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5843AA-B68B-4EAC-90BC-8D62F46A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7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9C1F4-B5A8-46D7-AD4C-A9F4C51A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24BBC0-36ED-4FCB-89F3-A31F39CF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3D1C17-DAEE-4BF4-801A-0D5957F4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4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77C57-5753-4D4E-A03A-B39549EC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C1381-8AE6-4706-A121-39289B7BE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9E078F-A113-465A-8001-1AA1505DA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99CB55-583B-4127-AF74-BB5FE145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777495-60A2-47BF-8A9D-924DFB40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D639F-EA0C-4A83-830C-79B727A9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4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4F756-BCDA-49EB-AE1B-8E79F87C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A1945C-AFEC-4DA0-8FD5-AC8EF9497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F74264-39A1-4B2C-B0EE-4B88863A9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37161-9083-46D0-8814-2CEF62F9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27E027-3D8B-41EB-B08E-EE0C8EDD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1A6000-AAA2-46FE-B93E-B779F8D5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9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EE05F-1CB5-4458-8655-F505B224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60F0D0-DB05-470E-84E7-3AA05663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6C78FB-738E-4FF9-AE10-0E7DB37D9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B158-63BE-42A7-90F1-5ACE04B8E86D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8F6E1-7EF9-403C-8A63-6FD065A81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4FED6-5D19-41C6-87C4-FD1DBBB84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F9CB-DB3B-4D45-9A40-3394128CC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34.xml"/><Relationship Id="rId3" Type="http://schemas.openxmlformats.org/officeDocument/2006/relationships/slide" Target="slide3.xml"/><Relationship Id="rId7" Type="http://schemas.openxmlformats.org/officeDocument/2006/relationships/slide" Target="slide28.xml"/><Relationship Id="rId12" Type="http://schemas.openxmlformats.org/officeDocument/2006/relationships/slide" Target="slide5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52.xml"/><Relationship Id="rId5" Type="http://schemas.openxmlformats.org/officeDocument/2006/relationships/slide" Target="slide16.xml"/><Relationship Id="rId10" Type="http://schemas.openxmlformats.org/officeDocument/2006/relationships/slide" Target="slide48.xml"/><Relationship Id="rId4" Type="http://schemas.openxmlformats.org/officeDocument/2006/relationships/image" Target="../media/image5.png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7.png"/><Relationship Id="rId7" Type="http://schemas.openxmlformats.org/officeDocument/2006/relationships/slide" Target="slide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.xml"/><Relationship Id="rId5" Type="http://schemas.openxmlformats.org/officeDocument/2006/relationships/slide" Target="slide22.xml"/><Relationship Id="rId10" Type="http://schemas.openxmlformats.org/officeDocument/2006/relationships/slide" Target="slide27.xml"/><Relationship Id="rId4" Type="http://schemas.openxmlformats.org/officeDocument/2006/relationships/image" Target="../media/image8.png"/><Relationship Id="rId9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7.png"/><Relationship Id="rId7" Type="http://schemas.openxmlformats.org/officeDocument/2006/relationships/slide" Target="slide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6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5" Type="http://schemas.openxmlformats.org/officeDocument/2006/relationships/slide" Target="slide11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3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4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image" Target="../media/image8.png"/><Relationship Id="rId9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7.png"/><Relationship Id="rId7" Type="http://schemas.openxmlformats.org/officeDocument/2006/relationships/slide" Target="slide4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5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image" Target="../media/image7.png"/><Relationship Id="rId7" Type="http://schemas.openxmlformats.org/officeDocument/2006/relationships/slide" Target="slide5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7.png"/><Relationship Id="rId7" Type="http://schemas.openxmlformats.org/officeDocument/2006/relationships/slide" Target="slide6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58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nukadeti.ru/rasskazy" TargetMode="External"/><Relationship Id="rId3" Type="http://schemas.openxmlformats.org/officeDocument/2006/relationships/hyperlink" Target="https://cepia.ru/speedreading/schulte/" TargetMode="External"/><Relationship Id="rId7" Type="http://schemas.openxmlformats.org/officeDocument/2006/relationships/hyperlink" Target="https://uchitelya.com/russkiy-yazyk/128871-teksty-dlya-spisyvaniya-s-zadaniyami-1-2-klass.html" TargetMode="External"/><Relationship Id="rId12" Type="http://schemas.openxmlformats.org/officeDocument/2006/relationships/hyperlink" Target="https://catherineasquithgallery.com/uploads/posts/2021-03/1614772574_21-p-nezhnie-detskie-foni-2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opedprofiportal.ru/" TargetMode="External"/><Relationship Id="rId11" Type="http://schemas.openxmlformats.org/officeDocument/2006/relationships/hyperlink" Target="https://kartinkin.net/uploads/posts/2022-03/1648069972_1-kartinkin-net-p-pautina-cheloveka-pauka-kartinki-1.png" TargetMode="External"/><Relationship Id="rId5" Type="http://schemas.openxmlformats.org/officeDocument/2006/relationships/hyperlink" Target="https://mishka-knizhka.ru/" TargetMode="External"/><Relationship Id="rId10" Type="http://schemas.openxmlformats.org/officeDocument/2006/relationships/hyperlink" Target="https://shop.solo-it.ru/upload/iblock/09f/logo.jpg" TargetMode="External"/><Relationship Id="rId4" Type="http://schemas.openxmlformats.org/officeDocument/2006/relationships/hyperlink" Target="https://&#1091;&#1088;&#1086;&#1082;.&#1088;&#1092;/library/teksti_dlya_proverki_tehniki_chteniya_155119.html" TargetMode="External"/><Relationship Id="rId9" Type="http://schemas.openxmlformats.org/officeDocument/2006/relationships/hyperlink" Target="https://catherineasquithgallery.com/uploads/posts/2021-02/1613639216_96-p-fon-dlya-prezentatsii-kniga-raskritaya-121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64725-D843-4410-96A8-D4EA13261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5852" y="2187018"/>
            <a:ext cx="8119620" cy="1753384"/>
          </a:xfrm>
          <a:pattFill prst="pct30">
            <a:fgClr>
              <a:srgbClr val="F8E3DA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Сборник упражнений для скорочтения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BED31-A078-41B7-BBEA-E3D029672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2141" y="6194910"/>
            <a:ext cx="5404701" cy="44206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Кузнецова Татьяна Анатольевна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E3C0F0-DBDF-4426-A4BB-48913A422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8823"/>
            <a:ext cx="2999492" cy="2584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CCD208-BD9A-4962-B561-D98360C6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470" y="5096103"/>
            <a:ext cx="143268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6" y="769823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459396" y="83973"/>
            <a:ext cx="3295061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1A1E4-F4B0-4315-9545-AC71CBB63CE1}"/>
              </a:ext>
            </a:extLst>
          </p:cNvPr>
          <p:cNvSpPr/>
          <p:nvPr/>
        </p:nvSpPr>
        <p:spPr>
          <a:xfrm>
            <a:off x="354101" y="1228611"/>
            <a:ext cx="627875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6DFD5C-C06F-4686-B821-C182DEAA0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8" t="18969" r="46102" b="28247"/>
          <a:stretch/>
        </p:blipFill>
        <p:spPr>
          <a:xfrm>
            <a:off x="2762051" y="1455673"/>
            <a:ext cx="5288439" cy="530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&quot;В начало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C057843-34CA-488A-8246-0623DD433D93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&quot;На главную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80C898F-91B7-4632-8115-78B23A29152B}"/>
              </a:ext>
            </a:extLst>
          </p:cNvPr>
          <p:cNvSpPr/>
          <p:nvPr/>
        </p:nvSpPr>
        <p:spPr>
          <a:xfrm>
            <a:off x="9505340" y="610529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1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6" y="769823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459396" y="83973"/>
            <a:ext cx="3295061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1A1E4-F4B0-4315-9545-AC71CBB63CE1}"/>
              </a:ext>
            </a:extLst>
          </p:cNvPr>
          <p:cNvSpPr/>
          <p:nvPr/>
        </p:nvSpPr>
        <p:spPr>
          <a:xfrm>
            <a:off x="354101" y="1228611"/>
            <a:ext cx="627875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2DBA4A-573B-43D4-85AE-26E55D41F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1" t="19931" r="46102" b="27973"/>
          <a:stretch/>
        </p:blipFill>
        <p:spPr>
          <a:xfrm>
            <a:off x="2696066" y="1406750"/>
            <a:ext cx="5467546" cy="539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&quot;В начало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D973C8F-4230-43E1-B839-8EB598F3C94E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&quot;На главную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D76CA62-29F8-4E85-9EE6-14091492094F}"/>
              </a:ext>
            </a:extLst>
          </p:cNvPr>
          <p:cNvSpPr/>
          <p:nvPr/>
        </p:nvSpPr>
        <p:spPr>
          <a:xfrm>
            <a:off x="9495934" y="614117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7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38" y="165689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204872" y="83973"/>
            <a:ext cx="3295061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1A1E4-F4B0-4315-9545-AC71CBB63CE1}"/>
              </a:ext>
            </a:extLst>
          </p:cNvPr>
          <p:cNvSpPr/>
          <p:nvPr/>
        </p:nvSpPr>
        <p:spPr>
          <a:xfrm>
            <a:off x="354101" y="1228611"/>
            <a:ext cx="627875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BF563E-AEAB-404F-A877-7426C6580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1" t="23643" r="46102" b="23711"/>
          <a:stretch/>
        </p:blipFill>
        <p:spPr>
          <a:xfrm>
            <a:off x="2554664" y="844468"/>
            <a:ext cx="5957740" cy="594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&quot;В начало&quot;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1D056C3-6B26-43FD-8A3D-4FBE474C1E3A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&quot;На главную&quot;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28BA13E-C8EA-4F43-968D-A48176D4AF0F}"/>
              </a:ext>
            </a:extLst>
          </p:cNvPr>
          <p:cNvSpPr/>
          <p:nvPr/>
        </p:nvSpPr>
        <p:spPr>
          <a:xfrm>
            <a:off x="9434642" y="6177064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6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38" y="165689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204872" y="83973"/>
            <a:ext cx="3295061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1A1E4-F4B0-4315-9545-AC71CBB63CE1}"/>
              </a:ext>
            </a:extLst>
          </p:cNvPr>
          <p:cNvSpPr/>
          <p:nvPr/>
        </p:nvSpPr>
        <p:spPr>
          <a:xfrm>
            <a:off x="354101" y="1228611"/>
            <a:ext cx="627875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E07C18-9056-43B9-B786-BBCD12984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1" t="24192" r="46102" b="23436"/>
          <a:stretch/>
        </p:blipFill>
        <p:spPr>
          <a:xfrm>
            <a:off x="2281286" y="762752"/>
            <a:ext cx="6061435" cy="601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&quot;В начало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A77DF9F-05A5-4EBF-A571-B118BA8889F4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&quot;На главную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30729B2-9262-45D8-A209-D5C0CCCBDADF}"/>
              </a:ext>
            </a:extLst>
          </p:cNvPr>
          <p:cNvSpPr/>
          <p:nvPr/>
        </p:nvSpPr>
        <p:spPr>
          <a:xfrm>
            <a:off x="9445658" y="6095247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38" y="165689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204872" y="83973"/>
            <a:ext cx="3295061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1A1E4-F4B0-4315-9545-AC71CBB63CE1}"/>
              </a:ext>
            </a:extLst>
          </p:cNvPr>
          <p:cNvSpPr/>
          <p:nvPr/>
        </p:nvSpPr>
        <p:spPr>
          <a:xfrm>
            <a:off x="354101" y="1228611"/>
            <a:ext cx="627875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02A9C3-E4C4-41FA-A15F-5DA39E26D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9" t="23643" r="46102" b="22611"/>
          <a:stretch/>
        </p:blipFill>
        <p:spPr>
          <a:xfrm>
            <a:off x="2884601" y="762753"/>
            <a:ext cx="5938888" cy="599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&quot;В начало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11F75CB-1615-4DDB-864D-A378E57FACA3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&quot;На главную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4C9351F-9EC2-452B-A2ED-3F4341B554A6}"/>
              </a:ext>
            </a:extLst>
          </p:cNvPr>
          <p:cNvSpPr/>
          <p:nvPr/>
        </p:nvSpPr>
        <p:spPr>
          <a:xfrm>
            <a:off x="9445657" y="614117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38" y="165689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204872" y="83973"/>
            <a:ext cx="3295061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1A1E4-F4B0-4315-9545-AC71CBB63CE1}"/>
              </a:ext>
            </a:extLst>
          </p:cNvPr>
          <p:cNvSpPr/>
          <p:nvPr/>
        </p:nvSpPr>
        <p:spPr>
          <a:xfrm>
            <a:off x="354101" y="1228611"/>
            <a:ext cx="627875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A779FB-B664-46FF-A08E-A5065DAD1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1" t="23780" r="46102" b="22886"/>
          <a:stretch/>
        </p:blipFill>
        <p:spPr>
          <a:xfrm>
            <a:off x="2475322" y="797206"/>
            <a:ext cx="5876826" cy="593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&quot;В начало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A2FFEE3-8976-454F-890F-236E0071CB2D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Управляющая кнопка: &quot;На главную&quot;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E5C8325-DA85-4453-ACB0-A654AF5EB75A}"/>
              </a:ext>
            </a:extLst>
          </p:cNvPr>
          <p:cNvSpPr/>
          <p:nvPr/>
        </p:nvSpPr>
        <p:spPr>
          <a:xfrm>
            <a:off x="9360816" y="60520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2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366" y="518761"/>
            <a:ext cx="8116319" cy="1680430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«Зашумленный» текст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06" y="135061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4450660" y="3814543"/>
            <a:ext cx="627875" cy="597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5213790" y="3814543"/>
            <a:ext cx="627875" cy="597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6018430" y="3812358"/>
            <a:ext cx="627875" cy="597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Прямоугольник 19">
            <a:hlinkClick r:id="rId8" action="ppaction://hlinksldjump"/>
            <a:extLst>
              <a:ext uri="{FF2B5EF4-FFF2-40B4-BE49-F238E27FC236}">
                <a16:creationId xmlns:a16="http://schemas.microsoft.com/office/drawing/2014/main" id="{77F632C6-D9F6-4F59-92AA-FE6D9C22EB78}"/>
              </a:ext>
            </a:extLst>
          </p:cNvPr>
          <p:cNvSpPr/>
          <p:nvPr/>
        </p:nvSpPr>
        <p:spPr>
          <a:xfrm>
            <a:off x="6849599" y="3819574"/>
            <a:ext cx="627875" cy="597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697583" y="2528721"/>
            <a:ext cx="111519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текст наложены разные элементы. Ваша задача прочитать текст правильно.</a:t>
            </a:r>
          </a:p>
        </p:txBody>
      </p:sp>
      <p:sp>
        <p:nvSpPr>
          <p:cNvPr id="11" name="Управляющая кнопка: &quot;На главную&quot;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3C07388-F43A-428E-A04A-FC13A8369AE5}"/>
              </a:ext>
            </a:extLst>
          </p:cNvPr>
          <p:cNvSpPr/>
          <p:nvPr/>
        </p:nvSpPr>
        <p:spPr>
          <a:xfrm>
            <a:off x="10044861" y="6220126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9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65A900-00F2-4D2C-A621-F319109A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76" y="408980"/>
            <a:ext cx="11623248" cy="612435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поехал рыбачить на Волгу. Рыбаки наловили много рыбы. Из рыбёшек сварили рыбный суп. А из очень мелкой рыбки мама испекла рыбник.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Белого моря живут люди. Они называют себя поморами. Часто дуют морские ветры. Люди давно занимаются мореплаванием. Они хорошие моряки.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7EBF94-9348-42FC-A887-DC1A2F8F808D}"/>
              </a:ext>
            </a:extLst>
          </p:cNvPr>
          <p:cNvSpPr/>
          <p:nvPr/>
        </p:nvSpPr>
        <p:spPr>
          <a:xfrm>
            <a:off x="76985" y="8870"/>
            <a:ext cx="48862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7F4CC0-E3ED-4C3C-8BEB-C7BED090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3" y="408980"/>
            <a:ext cx="8248454" cy="61243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D6567-AA5E-4F99-9B69-A9F611BD7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00"/>
          <a:stretch/>
        </p:blipFill>
        <p:spPr>
          <a:xfrm>
            <a:off x="8983745" y="493291"/>
            <a:ext cx="4025245" cy="60400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123EA3-F0EC-4A1C-A2E4-3029CAD60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00"/>
          <a:stretch/>
        </p:blipFill>
        <p:spPr>
          <a:xfrm rot="16200000">
            <a:off x="592072" y="185596"/>
            <a:ext cx="5424650" cy="60400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5DC16D-2DA6-45C6-BE7A-EF0601CA5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00"/>
          <a:stretch/>
        </p:blipFill>
        <p:spPr>
          <a:xfrm rot="16200000">
            <a:off x="6632116" y="185591"/>
            <a:ext cx="5424649" cy="6040041"/>
          </a:xfrm>
          <a:prstGeom prst="rect">
            <a:avLst/>
          </a:prstGeom>
        </p:spPr>
      </p:pic>
      <p:sp>
        <p:nvSpPr>
          <p:cNvPr id="2" name="Управляющая кнопка: &quot;В начало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C9AEA13-8109-4D07-A53A-9A7AA3C9589F}"/>
              </a:ext>
            </a:extLst>
          </p:cNvPr>
          <p:cNvSpPr/>
          <p:nvPr/>
        </p:nvSpPr>
        <p:spPr>
          <a:xfrm>
            <a:off x="284376" y="6429983"/>
            <a:ext cx="824577" cy="41914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На главную&quot;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000BDE6-E3C9-410C-BEE2-0F54F60001E5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1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65A900-00F2-4D2C-A621-F319109A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76" y="408980"/>
            <a:ext cx="11623248" cy="612435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сильный дождь. Больной маленький Кузька лежит под крыльцом. Ольга завязала щенку больную лапу. Мальчики принесли хлеба и молока.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 сильные морозы. Пень закрыт снегом. Ольга и Кузьма взяли коньки. Коньки скользят по льду. Вот большая гора. Школьники везут санки. На санках красивая резьба.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7EBF94-9348-42FC-A887-DC1A2F8F808D}"/>
              </a:ext>
            </a:extLst>
          </p:cNvPr>
          <p:cNvSpPr/>
          <p:nvPr/>
        </p:nvSpPr>
        <p:spPr>
          <a:xfrm>
            <a:off x="76985" y="8870"/>
            <a:ext cx="48862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15EFDAF8-84C0-4770-BC20-30C7E5507CB3}"/>
              </a:ext>
            </a:extLst>
          </p:cNvPr>
          <p:cNvSpPr/>
          <p:nvPr/>
        </p:nvSpPr>
        <p:spPr>
          <a:xfrm>
            <a:off x="158191" y="318874"/>
            <a:ext cx="11883054" cy="6361413"/>
          </a:xfrm>
          <a:custGeom>
            <a:avLst/>
            <a:gdLst>
              <a:gd name="connsiteX0" fmla="*/ 256588 w 11883054"/>
              <a:gd name="connsiteY0" fmla="*/ 416417 h 6361413"/>
              <a:gd name="connsiteX1" fmla="*/ 11559327 w 11883054"/>
              <a:gd name="connsiteY1" fmla="*/ 1632474 h 6361413"/>
              <a:gd name="connsiteX2" fmla="*/ 2424753 w 11883054"/>
              <a:gd name="connsiteY2" fmla="*/ 1415658 h 6361413"/>
              <a:gd name="connsiteX3" fmla="*/ 2980935 w 11883054"/>
              <a:gd name="connsiteY3" fmla="*/ 2820252 h 6361413"/>
              <a:gd name="connsiteX4" fmla="*/ 1802584 w 11883054"/>
              <a:gd name="connsiteY4" fmla="*/ 3857200 h 6361413"/>
              <a:gd name="connsiteX5" fmla="*/ 1755450 w 11883054"/>
              <a:gd name="connsiteY5" fmla="*/ 4960136 h 6361413"/>
              <a:gd name="connsiteX6" fmla="*/ 3574823 w 11883054"/>
              <a:gd name="connsiteY6" fmla="*/ 5167526 h 6361413"/>
              <a:gd name="connsiteX7" fmla="*/ 4027310 w 11883054"/>
              <a:gd name="connsiteY7" fmla="*/ 4262553 h 6361413"/>
              <a:gd name="connsiteX8" fmla="*/ 4159285 w 11883054"/>
              <a:gd name="connsiteY8" fmla="*/ 3159617 h 6361413"/>
              <a:gd name="connsiteX9" fmla="*/ 5064258 w 11883054"/>
              <a:gd name="connsiteY9" fmla="*/ 2490314 h 6361413"/>
              <a:gd name="connsiteX10" fmla="*/ 5554452 w 11883054"/>
              <a:gd name="connsiteY10" fmla="*/ 3367006 h 6361413"/>
              <a:gd name="connsiteX11" fmla="*/ 5290502 w 11883054"/>
              <a:gd name="connsiteY11" fmla="*/ 4715039 h 6361413"/>
              <a:gd name="connsiteX12" fmla="*/ 6384011 w 11883054"/>
              <a:gd name="connsiteY12" fmla="*/ 5959378 h 6361413"/>
              <a:gd name="connsiteX13" fmla="*/ 7505801 w 11883054"/>
              <a:gd name="connsiteY13" fmla="*/ 5233514 h 6361413"/>
              <a:gd name="connsiteX14" fmla="*/ 7515228 w 11883054"/>
              <a:gd name="connsiteY14" fmla="*/ 3885481 h 6361413"/>
              <a:gd name="connsiteX15" fmla="*/ 7128729 w 11883054"/>
              <a:gd name="connsiteY15" fmla="*/ 2669423 h 6361413"/>
              <a:gd name="connsiteX16" fmla="*/ 6704522 w 11883054"/>
              <a:gd name="connsiteY16" fmla="*/ 1990693 h 6361413"/>
              <a:gd name="connsiteX17" fmla="*/ 5724135 w 11883054"/>
              <a:gd name="connsiteY17" fmla="*/ 1764450 h 6361413"/>
              <a:gd name="connsiteX18" fmla="*/ 6515986 w 11883054"/>
              <a:gd name="connsiteY18" fmla="*/ 1679608 h 6361413"/>
              <a:gd name="connsiteX19" fmla="*/ 8391920 w 11883054"/>
              <a:gd name="connsiteY19" fmla="*/ 2198083 h 6361413"/>
              <a:gd name="connsiteX20" fmla="*/ 9447722 w 11883054"/>
              <a:gd name="connsiteY20" fmla="*/ 3329299 h 6361413"/>
              <a:gd name="connsiteX21" fmla="*/ 9042370 w 11883054"/>
              <a:gd name="connsiteY21" fmla="*/ 4573637 h 6361413"/>
              <a:gd name="connsiteX22" fmla="*/ 8712432 w 11883054"/>
              <a:gd name="connsiteY22" fmla="*/ 5733134 h 6361413"/>
              <a:gd name="connsiteX23" fmla="*/ 10154733 w 11883054"/>
              <a:gd name="connsiteY23" fmla="*/ 5459757 h 6361413"/>
              <a:gd name="connsiteX24" fmla="*/ 10286708 w 11883054"/>
              <a:gd name="connsiteY24" fmla="*/ 4743320 h 6361413"/>
              <a:gd name="connsiteX25" fmla="*/ 9862502 w 11883054"/>
              <a:gd name="connsiteY25" fmla="*/ 3659237 h 6361413"/>
              <a:gd name="connsiteX26" fmla="*/ 10899450 w 11883054"/>
              <a:gd name="connsiteY26" fmla="*/ 3008788 h 6361413"/>
              <a:gd name="connsiteX27" fmla="*/ 10918304 w 11883054"/>
              <a:gd name="connsiteY27" fmla="*/ 3800639 h 6361413"/>
              <a:gd name="connsiteX28" fmla="*/ 11314230 w 11883054"/>
              <a:gd name="connsiteY28" fmla="*/ 5506891 h 6361413"/>
              <a:gd name="connsiteX29" fmla="*/ 11644168 w 11883054"/>
              <a:gd name="connsiteY29" fmla="*/ 6006512 h 6361413"/>
              <a:gd name="connsiteX30" fmla="*/ 10663780 w 11883054"/>
              <a:gd name="connsiteY30" fmla="*/ 5572879 h 6361413"/>
              <a:gd name="connsiteX31" fmla="*/ 9909636 w 11883054"/>
              <a:gd name="connsiteY31" fmla="*/ 4667905 h 6361413"/>
              <a:gd name="connsiteX32" fmla="*/ 9070650 w 11883054"/>
              <a:gd name="connsiteY32" fmla="*/ 3819493 h 6361413"/>
              <a:gd name="connsiteX33" fmla="*/ 8391920 w 11883054"/>
              <a:gd name="connsiteY33" fmla="*/ 3027641 h 6361413"/>
              <a:gd name="connsiteX34" fmla="*/ 8288225 w 11883054"/>
              <a:gd name="connsiteY34" fmla="*/ 1886998 h 6361413"/>
              <a:gd name="connsiteX35" fmla="*/ 8797273 w 11883054"/>
              <a:gd name="connsiteY35" fmla="*/ 925464 h 6361413"/>
              <a:gd name="connsiteX36" fmla="*/ 8127970 w 11883054"/>
              <a:gd name="connsiteY36" fmla="*/ 406990 h 6361413"/>
              <a:gd name="connsiteX37" fmla="*/ 6657388 w 11883054"/>
              <a:gd name="connsiteY37" fmla="*/ 548392 h 6361413"/>
              <a:gd name="connsiteX38" fmla="*/ 6006939 w 11883054"/>
              <a:gd name="connsiteY38" fmla="*/ 2150949 h 6361413"/>
              <a:gd name="connsiteX39" fmla="*/ 7769751 w 11883054"/>
              <a:gd name="connsiteY39" fmla="*/ 3480128 h 6361413"/>
              <a:gd name="connsiteX40" fmla="*/ 8391920 w 11883054"/>
              <a:gd name="connsiteY40" fmla="*/ 4997844 h 6361413"/>
              <a:gd name="connsiteX41" fmla="*/ 6704522 w 11883054"/>
              <a:gd name="connsiteY41" fmla="*/ 4941283 h 6361413"/>
              <a:gd name="connsiteX42" fmla="*/ 5507318 w 11883054"/>
              <a:gd name="connsiteY42" fmla="*/ 3904334 h 6361413"/>
              <a:gd name="connsiteX43" fmla="*/ 3555970 w 11883054"/>
              <a:gd name="connsiteY43" fmla="*/ 4526503 h 6361413"/>
              <a:gd name="connsiteX44" fmla="*/ 3801067 w 11883054"/>
              <a:gd name="connsiteY44" fmla="*/ 5855683 h 6361413"/>
              <a:gd name="connsiteX45" fmla="*/ 2754691 w 11883054"/>
              <a:gd name="connsiteY45" fmla="*/ 6317596 h 6361413"/>
              <a:gd name="connsiteX46" fmla="*/ 2066535 w 11883054"/>
              <a:gd name="connsiteY46" fmla="*/ 5817975 h 6361413"/>
              <a:gd name="connsiteX47" fmla="*/ 2094815 w 11883054"/>
              <a:gd name="connsiteY47" fmla="*/ 4724466 h 6361413"/>
              <a:gd name="connsiteX48" fmla="*/ 3028069 w 11883054"/>
              <a:gd name="connsiteY48" fmla="*/ 3970322 h 6361413"/>
              <a:gd name="connsiteX49" fmla="*/ 1585768 w 11883054"/>
              <a:gd name="connsiteY49" fmla="*/ 3253885 h 6361413"/>
              <a:gd name="connsiteX50" fmla="*/ 595953 w 11883054"/>
              <a:gd name="connsiteY50" fmla="*/ 2650569 h 6361413"/>
              <a:gd name="connsiteX51" fmla="*/ 426271 w 11883054"/>
              <a:gd name="connsiteY51" fmla="*/ 1538206 h 6361413"/>
              <a:gd name="connsiteX52" fmla="*/ 1199269 w 11883054"/>
              <a:gd name="connsiteY52" fmla="*/ 953745 h 6361413"/>
              <a:gd name="connsiteX53" fmla="*/ 1350098 w 11883054"/>
              <a:gd name="connsiteY53" fmla="*/ 1792730 h 6361413"/>
              <a:gd name="connsiteX54" fmla="*/ 1086147 w 11883054"/>
              <a:gd name="connsiteY54" fmla="*/ 2914520 h 6361413"/>
              <a:gd name="connsiteX55" fmla="*/ 878757 w 11883054"/>
              <a:gd name="connsiteY55" fmla="*/ 4111724 h 6361413"/>
              <a:gd name="connsiteX56" fmla="*/ 812770 w 11883054"/>
              <a:gd name="connsiteY56" fmla="*/ 4479369 h 6361413"/>
              <a:gd name="connsiteX57" fmla="*/ 878757 w 11883054"/>
              <a:gd name="connsiteY57" fmla="*/ 5063831 h 6361413"/>
              <a:gd name="connsiteX58" fmla="*/ 2113669 w 11883054"/>
              <a:gd name="connsiteY58" fmla="*/ 4724466 h 6361413"/>
              <a:gd name="connsiteX59" fmla="*/ 1039013 w 11883054"/>
              <a:gd name="connsiteY59" fmla="*/ 5817975 h 6361413"/>
              <a:gd name="connsiteX60" fmla="*/ 1877999 w 11883054"/>
              <a:gd name="connsiteY60" fmla="*/ 6100780 h 6361413"/>
              <a:gd name="connsiteX61" fmla="*/ 1048440 w 11883054"/>
              <a:gd name="connsiteY61" fmla="*/ 4422808 h 6361413"/>
              <a:gd name="connsiteX62" fmla="*/ 501685 w 11883054"/>
              <a:gd name="connsiteY62" fmla="*/ 3678091 h 6361413"/>
              <a:gd name="connsiteX63" fmla="*/ 4856869 w 11883054"/>
              <a:gd name="connsiteY63" fmla="*/ 2659996 h 6361413"/>
              <a:gd name="connsiteX64" fmla="*/ 4743747 w 11883054"/>
              <a:gd name="connsiteY64" fmla="*/ 491831 h 6361413"/>
              <a:gd name="connsiteX65" fmla="*/ 200028 w 11883054"/>
              <a:gd name="connsiteY65" fmla="*/ 1934132 h 6361413"/>
              <a:gd name="connsiteX66" fmla="*/ 8175104 w 11883054"/>
              <a:gd name="connsiteY66" fmla="*/ 5827402 h 6361413"/>
              <a:gd name="connsiteX67" fmla="*/ 7713190 w 11883054"/>
              <a:gd name="connsiteY67" fmla="*/ 237307 h 6361413"/>
              <a:gd name="connsiteX68" fmla="*/ 4423236 w 11883054"/>
              <a:gd name="connsiteY68" fmla="*/ 1255402 h 6361413"/>
              <a:gd name="connsiteX69" fmla="*/ 11436778 w 11883054"/>
              <a:gd name="connsiteY69" fmla="*/ 3282165 h 6361413"/>
              <a:gd name="connsiteX70" fmla="*/ 9098931 w 11883054"/>
              <a:gd name="connsiteY70" fmla="*/ 6025365 h 6361413"/>
              <a:gd name="connsiteX71" fmla="*/ 10145306 w 11883054"/>
              <a:gd name="connsiteY71" fmla="*/ 284441 h 6361413"/>
              <a:gd name="connsiteX72" fmla="*/ 11455632 w 11883054"/>
              <a:gd name="connsiteY72" fmla="*/ 1670182 h 6361413"/>
              <a:gd name="connsiteX73" fmla="*/ 2000547 w 11883054"/>
              <a:gd name="connsiteY73" fmla="*/ 2433753 h 6361413"/>
              <a:gd name="connsiteX74" fmla="*/ 6770510 w 11883054"/>
              <a:gd name="connsiteY74" fmla="*/ 4045736 h 6361413"/>
              <a:gd name="connsiteX75" fmla="*/ 6638535 w 11883054"/>
              <a:gd name="connsiteY75" fmla="*/ 6157340 h 6361413"/>
              <a:gd name="connsiteX76" fmla="*/ 3885908 w 11883054"/>
              <a:gd name="connsiteY76" fmla="*/ 4696186 h 6361413"/>
              <a:gd name="connsiteX77" fmla="*/ 10258428 w 11883054"/>
              <a:gd name="connsiteY77" fmla="*/ 2509167 h 6361413"/>
              <a:gd name="connsiteX78" fmla="*/ 2537875 w 11883054"/>
              <a:gd name="connsiteY78" fmla="*/ 1981266 h 6361413"/>
              <a:gd name="connsiteX79" fmla="*/ 520539 w 11883054"/>
              <a:gd name="connsiteY79" fmla="*/ 331575 h 6361413"/>
              <a:gd name="connsiteX80" fmla="*/ 3829347 w 11883054"/>
              <a:gd name="connsiteY80" fmla="*/ 944318 h 6361413"/>
              <a:gd name="connsiteX81" fmla="*/ 190601 w 11883054"/>
              <a:gd name="connsiteY81" fmla="*/ 4696186 h 6361413"/>
              <a:gd name="connsiteX82" fmla="*/ 8712432 w 11883054"/>
              <a:gd name="connsiteY82" fmla="*/ 6147914 h 6361413"/>
              <a:gd name="connsiteX83" fmla="*/ 9004663 w 11883054"/>
              <a:gd name="connsiteY83" fmla="*/ 303295 h 6361413"/>
              <a:gd name="connsiteX84" fmla="*/ 397990 w 11883054"/>
              <a:gd name="connsiteY84" fmla="*/ 3112483 h 6361413"/>
              <a:gd name="connsiteX85" fmla="*/ 2283351 w 11883054"/>
              <a:gd name="connsiteY85" fmla="*/ 2848532 h 6361413"/>
              <a:gd name="connsiteX86" fmla="*/ 2283351 w 11883054"/>
              <a:gd name="connsiteY86" fmla="*/ 2848532 h 6361413"/>
              <a:gd name="connsiteX87" fmla="*/ 2057108 w 11883054"/>
              <a:gd name="connsiteY87" fmla="*/ 482404 h 6361413"/>
              <a:gd name="connsiteX88" fmla="*/ 5903244 w 11883054"/>
              <a:gd name="connsiteY88" fmla="*/ 1368524 h 6361413"/>
              <a:gd name="connsiteX89" fmla="*/ 2792399 w 11883054"/>
              <a:gd name="connsiteY89" fmla="*/ 1151707 h 6361413"/>
              <a:gd name="connsiteX90" fmla="*/ 3753933 w 11883054"/>
              <a:gd name="connsiteY90" fmla="*/ 3715798 h 6361413"/>
              <a:gd name="connsiteX91" fmla="*/ 313149 w 11883054"/>
              <a:gd name="connsiteY91" fmla="*/ 5940524 h 6361413"/>
              <a:gd name="connsiteX92" fmla="*/ 369710 w 11883054"/>
              <a:gd name="connsiteY92" fmla="*/ 5968804 h 636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883054" h="6361413">
                <a:moveTo>
                  <a:pt x="256588" y="416417"/>
                </a:moveTo>
                <a:cubicBezTo>
                  <a:pt x="5727277" y="941175"/>
                  <a:pt x="11197966" y="1465934"/>
                  <a:pt x="11559327" y="1632474"/>
                </a:cubicBezTo>
                <a:cubicBezTo>
                  <a:pt x="11920688" y="1799014"/>
                  <a:pt x="3854485" y="1217695"/>
                  <a:pt x="2424753" y="1415658"/>
                </a:cubicBezTo>
                <a:cubicBezTo>
                  <a:pt x="995021" y="1613621"/>
                  <a:pt x="3084630" y="2413328"/>
                  <a:pt x="2980935" y="2820252"/>
                </a:cubicBezTo>
                <a:cubicBezTo>
                  <a:pt x="2877240" y="3227176"/>
                  <a:pt x="2006832" y="3500553"/>
                  <a:pt x="1802584" y="3857200"/>
                </a:cubicBezTo>
                <a:cubicBezTo>
                  <a:pt x="1598337" y="4213847"/>
                  <a:pt x="1460077" y="4741748"/>
                  <a:pt x="1755450" y="4960136"/>
                </a:cubicBezTo>
                <a:cubicBezTo>
                  <a:pt x="2050823" y="5178524"/>
                  <a:pt x="3196180" y="5283790"/>
                  <a:pt x="3574823" y="5167526"/>
                </a:cubicBezTo>
                <a:cubicBezTo>
                  <a:pt x="3953466" y="5051262"/>
                  <a:pt x="3929900" y="4597204"/>
                  <a:pt x="4027310" y="4262553"/>
                </a:cubicBezTo>
                <a:cubicBezTo>
                  <a:pt x="4124720" y="3927902"/>
                  <a:pt x="3986460" y="3454990"/>
                  <a:pt x="4159285" y="3159617"/>
                </a:cubicBezTo>
                <a:cubicBezTo>
                  <a:pt x="4332110" y="2864244"/>
                  <a:pt x="4831730" y="2455749"/>
                  <a:pt x="5064258" y="2490314"/>
                </a:cubicBezTo>
                <a:cubicBezTo>
                  <a:pt x="5296786" y="2524879"/>
                  <a:pt x="5516745" y="2996219"/>
                  <a:pt x="5554452" y="3367006"/>
                </a:cubicBezTo>
                <a:cubicBezTo>
                  <a:pt x="5592159" y="3737794"/>
                  <a:pt x="5152242" y="4282977"/>
                  <a:pt x="5290502" y="4715039"/>
                </a:cubicBezTo>
                <a:cubicBezTo>
                  <a:pt x="5428762" y="5147101"/>
                  <a:pt x="6014795" y="5872966"/>
                  <a:pt x="6384011" y="5959378"/>
                </a:cubicBezTo>
                <a:cubicBezTo>
                  <a:pt x="6753227" y="6045790"/>
                  <a:pt x="7317265" y="5579163"/>
                  <a:pt x="7505801" y="5233514"/>
                </a:cubicBezTo>
                <a:cubicBezTo>
                  <a:pt x="7694337" y="4887865"/>
                  <a:pt x="7578073" y="4312830"/>
                  <a:pt x="7515228" y="3885481"/>
                </a:cubicBezTo>
                <a:cubicBezTo>
                  <a:pt x="7452383" y="3458133"/>
                  <a:pt x="7263847" y="2985221"/>
                  <a:pt x="7128729" y="2669423"/>
                </a:cubicBezTo>
                <a:cubicBezTo>
                  <a:pt x="6993611" y="2353625"/>
                  <a:pt x="6938621" y="2141522"/>
                  <a:pt x="6704522" y="1990693"/>
                </a:cubicBezTo>
                <a:cubicBezTo>
                  <a:pt x="6470423" y="1839864"/>
                  <a:pt x="5755558" y="1816297"/>
                  <a:pt x="5724135" y="1764450"/>
                </a:cubicBezTo>
                <a:cubicBezTo>
                  <a:pt x="5692712" y="1712603"/>
                  <a:pt x="6071355" y="1607336"/>
                  <a:pt x="6515986" y="1679608"/>
                </a:cubicBezTo>
                <a:cubicBezTo>
                  <a:pt x="6960617" y="1751880"/>
                  <a:pt x="7903297" y="1923135"/>
                  <a:pt x="8391920" y="2198083"/>
                </a:cubicBezTo>
                <a:cubicBezTo>
                  <a:pt x="8880543" y="2473031"/>
                  <a:pt x="9339314" y="2933373"/>
                  <a:pt x="9447722" y="3329299"/>
                </a:cubicBezTo>
                <a:cubicBezTo>
                  <a:pt x="9556130" y="3725225"/>
                  <a:pt x="9164918" y="4172998"/>
                  <a:pt x="9042370" y="4573637"/>
                </a:cubicBezTo>
                <a:cubicBezTo>
                  <a:pt x="8919822" y="4974276"/>
                  <a:pt x="8527038" y="5585447"/>
                  <a:pt x="8712432" y="5733134"/>
                </a:cubicBezTo>
                <a:cubicBezTo>
                  <a:pt x="8897826" y="5880821"/>
                  <a:pt x="9892354" y="5624726"/>
                  <a:pt x="10154733" y="5459757"/>
                </a:cubicBezTo>
                <a:cubicBezTo>
                  <a:pt x="10417112" y="5294788"/>
                  <a:pt x="10335413" y="5043407"/>
                  <a:pt x="10286708" y="4743320"/>
                </a:cubicBezTo>
                <a:cubicBezTo>
                  <a:pt x="10238003" y="4443233"/>
                  <a:pt x="9760378" y="3948326"/>
                  <a:pt x="9862502" y="3659237"/>
                </a:cubicBezTo>
                <a:cubicBezTo>
                  <a:pt x="9964626" y="3370148"/>
                  <a:pt x="10723483" y="2985221"/>
                  <a:pt x="10899450" y="3008788"/>
                </a:cubicBezTo>
                <a:cubicBezTo>
                  <a:pt x="11075417" y="3032355"/>
                  <a:pt x="10849174" y="3384289"/>
                  <a:pt x="10918304" y="3800639"/>
                </a:cubicBezTo>
                <a:cubicBezTo>
                  <a:pt x="10987434" y="4216990"/>
                  <a:pt x="11193253" y="5139246"/>
                  <a:pt x="11314230" y="5506891"/>
                </a:cubicBezTo>
                <a:cubicBezTo>
                  <a:pt x="11435207" y="5874537"/>
                  <a:pt x="11752576" y="5995514"/>
                  <a:pt x="11644168" y="6006512"/>
                </a:cubicBezTo>
                <a:cubicBezTo>
                  <a:pt x="11535760" y="6017510"/>
                  <a:pt x="10952869" y="5795980"/>
                  <a:pt x="10663780" y="5572879"/>
                </a:cubicBezTo>
                <a:cubicBezTo>
                  <a:pt x="10374691" y="5349778"/>
                  <a:pt x="10175158" y="4960136"/>
                  <a:pt x="9909636" y="4667905"/>
                </a:cubicBezTo>
                <a:cubicBezTo>
                  <a:pt x="9644114" y="4375674"/>
                  <a:pt x="9323603" y="4092870"/>
                  <a:pt x="9070650" y="3819493"/>
                </a:cubicBezTo>
                <a:cubicBezTo>
                  <a:pt x="8817697" y="3546116"/>
                  <a:pt x="8522324" y="3349723"/>
                  <a:pt x="8391920" y="3027641"/>
                </a:cubicBezTo>
                <a:cubicBezTo>
                  <a:pt x="8261516" y="2705559"/>
                  <a:pt x="8220666" y="2237361"/>
                  <a:pt x="8288225" y="1886998"/>
                </a:cubicBezTo>
                <a:cubicBezTo>
                  <a:pt x="8355784" y="1536635"/>
                  <a:pt x="8823982" y="1172132"/>
                  <a:pt x="8797273" y="925464"/>
                </a:cubicBezTo>
                <a:cubicBezTo>
                  <a:pt x="8770564" y="678796"/>
                  <a:pt x="8484618" y="469835"/>
                  <a:pt x="8127970" y="406990"/>
                </a:cubicBezTo>
                <a:cubicBezTo>
                  <a:pt x="7771323" y="344145"/>
                  <a:pt x="7010893" y="257732"/>
                  <a:pt x="6657388" y="548392"/>
                </a:cubicBezTo>
                <a:cubicBezTo>
                  <a:pt x="6303883" y="839052"/>
                  <a:pt x="5821545" y="1662326"/>
                  <a:pt x="6006939" y="2150949"/>
                </a:cubicBezTo>
                <a:cubicBezTo>
                  <a:pt x="6192333" y="2639572"/>
                  <a:pt x="7372254" y="3005646"/>
                  <a:pt x="7769751" y="3480128"/>
                </a:cubicBezTo>
                <a:cubicBezTo>
                  <a:pt x="8167248" y="3954611"/>
                  <a:pt x="8569458" y="4754318"/>
                  <a:pt x="8391920" y="4997844"/>
                </a:cubicBezTo>
                <a:cubicBezTo>
                  <a:pt x="8214382" y="5241370"/>
                  <a:pt x="7185289" y="5123535"/>
                  <a:pt x="6704522" y="4941283"/>
                </a:cubicBezTo>
                <a:cubicBezTo>
                  <a:pt x="6223755" y="4759031"/>
                  <a:pt x="6032077" y="3973464"/>
                  <a:pt x="5507318" y="3904334"/>
                </a:cubicBezTo>
                <a:cubicBezTo>
                  <a:pt x="4982559" y="3835204"/>
                  <a:pt x="3840345" y="4201278"/>
                  <a:pt x="3555970" y="4526503"/>
                </a:cubicBezTo>
                <a:cubicBezTo>
                  <a:pt x="3271595" y="4851728"/>
                  <a:pt x="3934613" y="5557168"/>
                  <a:pt x="3801067" y="5855683"/>
                </a:cubicBezTo>
                <a:cubicBezTo>
                  <a:pt x="3667521" y="6154198"/>
                  <a:pt x="3043780" y="6323881"/>
                  <a:pt x="2754691" y="6317596"/>
                </a:cubicBezTo>
                <a:cubicBezTo>
                  <a:pt x="2465602" y="6311311"/>
                  <a:pt x="2176514" y="6083497"/>
                  <a:pt x="2066535" y="5817975"/>
                </a:cubicBezTo>
                <a:cubicBezTo>
                  <a:pt x="1956556" y="5552453"/>
                  <a:pt x="1934559" y="5032408"/>
                  <a:pt x="2094815" y="4724466"/>
                </a:cubicBezTo>
                <a:cubicBezTo>
                  <a:pt x="2255071" y="4416524"/>
                  <a:pt x="3112910" y="4215419"/>
                  <a:pt x="3028069" y="3970322"/>
                </a:cubicBezTo>
                <a:cubicBezTo>
                  <a:pt x="2943228" y="3725225"/>
                  <a:pt x="1991121" y="3473844"/>
                  <a:pt x="1585768" y="3253885"/>
                </a:cubicBezTo>
                <a:cubicBezTo>
                  <a:pt x="1180415" y="3033926"/>
                  <a:pt x="789203" y="2936516"/>
                  <a:pt x="595953" y="2650569"/>
                </a:cubicBezTo>
                <a:cubicBezTo>
                  <a:pt x="402704" y="2364623"/>
                  <a:pt x="325718" y="1821010"/>
                  <a:pt x="426271" y="1538206"/>
                </a:cubicBezTo>
                <a:cubicBezTo>
                  <a:pt x="526824" y="1255402"/>
                  <a:pt x="1045298" y="911324"/>
                  <a:pt x="1199269" y="953745"/>
                </a:cubicBezTo>
                <a:cubicBezTo>
                  <a:pt x="1353240" y="996166"/>
                  <a:pt x="1368952" y="1465934"/>
                  <a:pt x="1350098" y="1792730"/>
                </a:cubicBezTo>
                <a:cubicBezTo>
                  <a:pt x="1331244" y="2119526"/>
                  <a:pt x="1164704" y="2528021"/>
                  <a:pt x="1086147" y="2914520"/>
                </a:cubicBezTo>
                <a:cubicBezTo>
                  <a:pt x="1007590" y="3301019"/>
                  <a:pt x="924320" y="3850916"/>
                  <a:pt x="878757" y="4111724"/>
                </a:cubicBezTo>
                <a:cubicBezTo>
                  <a:pt x="833194" y="4372532"/>
                  <a:pt x="812770" y="4320685"/>
                  <a:pt x="812770" y="4479369"/>
                </a:cubicBezTo>
                <a:cubicBezTo>
                  <a:pt x="812770" y="4638053"/>
                  <a:pt x="661941" y="5022982"/>
                  <a:pt x="878757" y="5063831"/>
                </a:cubicBezTo>
                <a:cubicBezTo>
                  <a:pt x="1095574" y="5104681"/>
                  <a:pt x="2086960" y="4598775"/>
                  <a:pt x="2113669" y="4724466"/>
                </a:cubicBezTo>
                <a:cubicBezTo>
                  <a:pt x="2140378" y="4850157"/>
                  <a:pt x="1078291" y="5588589"/>
                  <a:pt x="1039013" y="5817975"/>
                </a:cubicBezTo>
                <a:cubicBezTo>
                  <a:pt x="999735" y="6047361"/>
                  <a:pt x="1876428" y="6333308"/>
                  <a:pt x="1877999" y="6100780"/>
                </a:cubicBezTo>
                <a:cubicBezTo>
                  <a:pt x="1879570" y="5868252"/>
                  <a:pt x="1277826" y="4826589"/>
                  <a:pt x="1048440" y="4422808"/>
                </a:cubicBezTo>
                <a:cubicBezTo>
                  <a:pt x="819054" y="4019027"/>
                  <a:pt x="-133053" y="3971893"/>
                  <a:pt x="501685" y="3678091"/>
                </a:cubicBezTo>
                <a:cubicBezTo>
                  <a:pt x="1136423" y="3384289"/>
                  <a:pt x="4149859" y="3191039"/>
                  <a:pt x="4856869" y="2659996"/>
                </a:cubicBezTo>
                <a:cubicBezTo>
                  <a:pt x="5563879" y="2128953"/>
                  <a:pt x="5519887" y="612808"/>
                  <a:pt x="4743747" y="491831"/>
                </a:cubicBezTo>
                <a:cubicBezTo>
                  <a:pt x="3967607" y="370854"/>
                  <a:pt x="-371865" y="1044870"/>
                  <a:pt x="200028" y="1934132"/>
                </a:cubicBezTo>
                <a:cubicBezTo>
                  <a:pt x="771921" y="2823394"/>
                  <a:pt x="6922910" y="6110206"/>
                  <a:pt x="8175104" y="5827402"/>
                </a:cubicBezTo>
                <a:cubicBezTo>
                  <a:pt x="9427298" y="5544598"/>
                  <a:pt x="8338501" y="999307"/>
                  <a:pt x="7713190" y="237307"/>
                </a:cubicBezTo>
                <a:cubicBezTo>
                  <a:pt x="7087879" y="-524693"/>
                  <a:pt x="3802638" y="747926"/>
                  <a:pt x="4423236" y="1255402"/>
                </a:cubicBezTo>
                <a:cubicBezTo>
                  <a:pt x="5043834" y="1762878"/>
                  <a:pt x="10657496" y="2487171"/>
                  <a:pt x="11436778" y="3282165"/>
                </a:cubicBezTo>
                <a:cubicBezTo>
                  <a:pt x="12216060" y="4077159"/>
                  <a:pt x="9314176" y="6524986"/>
                  <a:pt x="9098931" y="6025365"/>
                </a:cubicBezTo>
                <a:cubicBezTo>
                  <a:pt x="8883686" y="5525744"/>
                  <a:pt x="9752523" y="1010305"/>
                  <a:pt x="10145306" y="284441"/>
                </a:cubicBezTo>
                <a:cubicBezTo>
                  <a:pt x="10538089" y="-441423"/>
                  <a:pt x="12813092" y="1311963"/>
                  <a:pt x="11455632" y="1670182"/>
                </a:cubicBezTo>
                <a:cubicBezTo>
                  <a:pt x="10098172" y="2028401"/>
                  <a:pt x="2781401" y="2037827"/>
                  <a:pt x="2000547" y="2433753"/>
                </a:cubicBezTo>
                <a:cubicBezTo>
                  <a:pt x="1219693" y="2829679"/>
                  <a:pt x="5997512" y="3425138"/>
                  <a:pt x="6770510" y="4045736"/>
                </a:cubicBezTo>
                <a:cubicBezTo>
                  <a:pt x="7543508" y="4666334"/>
                  <a:pt x="7119302" y="6048932"/>
                  <a:pt x="6638535" y="6157340"/>
                </a:cubicBezTo>
                <a:cubicBezTo>
                  <a:pt x="6157768" y="6265748"/>
                  <a:pt x="3282593" y="5304215"/>
                  <a:pt x="3885908" y="4696186"/>
                </a:cubicBezTo>
                <a:cubicBezTo>
                  <a:pt x="4489224" y="4088157"/>
                  <a:pt x="10483100" y="2961654"/>
                  <a:pt x="10258428" y="2509167"/>
                </a:cubicBezTo>
                <a:cubicBezTo>
                  <a:pt x="10033756" y="2056680"/>
                  <a:pt x="4160856" y="2344198"/>
                  <a:pt x="2537875" y="1981266"/>
                </a:cubicBezTo>
                <a:cubicBezTo>
                  <a:pt x="914894" y="1618334"/>
                  <a:pt x="305294" y="504400"/>
                  <a:pt x="520539" y="331575"/>
                </a:cubicBezTo>
                <a:cubicBezTo>
                  <a:pt x="735784" y="158750"/>
                  <a:pt x="3884337" y="216883"/>
                  <a:pt x="3829347" y="944318"/>
                </a:cubicBezTo>
                <a:cubicBezTo>
                  <a:pt x="3774357" y="1671753"/>
                  <a:pt x="-623246" y="3828920"/>
                  <a:pt x="190601" y="4696186"/>
                </a:cubicBezTo>
                <a:cubicBezTo>
                  <a:pt x="1004448" y="5563452"/>
                  <a:pt x="7243422" y="6880062"/>
                  <a:pt x="8712432" y="6147914"/>
                </a:cubicBezTo>
                <a:cubicBezTo>
                  <a:pt x="10181442" y="5415766"/>
                  <a:pt x="10390403" y="809200"/>
                  <a:pt x="9004663" y="303295"/>
                </a:cubicBezTo>
                <a:cubicBezTo>
                  <a:pt x="7618923" y="-202610"/>
                  <a:pt x="1518209" y="2688277"/>
                  <a:pt x="397990" y="3112483"/>
                </a:cubicBezTo>
                <a:cubicBezTo>
                  <a:pt x="-722229" y="3536689"/>
                  <a:pt x="2283351" y="2848532"/>
                  <a:pt x="2283351" y="2848532"/>
                </a:cubicBezTo>
                <a:lnTo>
                  <a:pt x="2283351" y="2848532"/>
                </a:lnTo>
                <a:cubicBezTo>
                  <a:pt x="2245644" y="2454177"/>
                  <a:pt x="1453793" y="729072"/>
                  <a:pt x="2057108" y="482404"/>
                </a:cubicBezTo>
                <a:cubicBezTo>
                  <a:pt x="2660423" y="235736"/>
                  <a:pt x="5780696" y="1256974"/>
                  <a:pt x="5903244" y="1368524"/>
                </a:cubicBezTo>
                <a:cubicBezTo>
                  <a:pt x="6025792" y="1480074"/>
                  <a:pt x="3150617" y="760495"/>
                  <a:pt x="2792399" y="1151707"/>
                </a:cubicBezTo>
                <a:cubicBezTo>
                  <a:pt x="2434181" y="1542919"/>
                  <a:pt x="4167141" y="2917662"/>
                  <a:pt x="3753933" y="3715798"/>
                </a:cubicBezTo>
                <a:cubicBezTo>
                  <a:pt x="3340725" y="4513934"/>
                  <a:pt x="877186" y="5565023"/>
                  <a:pt x="313149" y="5940524"/>
                </a:cubicBezTo>
                <a:cubicBezTo>
                  <a:pt x="-250888" y="6316025"/>
                  <a:pt x="59411" y="6142414"/>
                  <a:pt x="369710" y="596880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&quot;В начало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9AAED55-8283-4E2B-BB71-E61816ADDD8F}"/>
              </a:ext>
            </a:extLst>
          </p:cNvPr>
          <p:cNvSpPr/>
          <p:nvPr/>
        </p:nvSpPr>
        <p:spPr>
          <a:xfrm>
            <a:off x="284376" y="6429983"/>
            <a:ext cx="824577" cy="41914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На главную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EE360A1-8C12-4C7F-8077-CFF040CE639B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1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65A900-00F2-4D2C-A621-F319109A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76" y="408980"/>
            <a:ext cx="11623248" cy="612435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Утащу щурёнка у щуки. Поищу в чулане чучело. Вытащу чудовище за щупальце. Я стучу по чулану. Я ищу чулки. Чумазый ворчун сощурился. Я хочу и молчу.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Чудесная чушка смотрит на тучу. Я звоню врачу на дачу. Я кричу товарищу. Я видел чудесную рощу. Я слова учу, учу и пятёрку получу. Захочу и промолчу.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7EBF94-9348-42FC-A887-DC1A2F8F808D}"/>
              </a:ext>
            </a:extLst>
          </p:cNvPr>
          <p:cNvSpPr/>
          <p:nvPr/>
        </p:nvSpPr>
        <p:spPr>
          <a:xfrm>
            <a:off x="76985" y="8870"/>
            <a:ext cx="48862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6BB16365-86C8-41DB-8CDD-7171DC01A26F}"/>
              </a:ext>
            </a:extLst>
          </p:cNvPr>
          <p:cNvSpPr/>
          <p:nvPr/>
        </p:nvSpPr>
        <p:spPr>
          <a:xfrm>
            <a:off x="263951" y="461913"/>
            <a:ext cx="11585542" cy="3516198"/>
          </a:xfrm>
          <a:custGeom>
            <a:avLst/>
            <a:gdLst>
              <a:gd name="connsiteX0" fmla="*/ 0 w 11585542"/>
              <a:gd name="connsiteY0" fmla="*/ 3299382 h 3516198"/>
              <a:gd name="connsiteX1" fmla="*/ 0 w 11585542"/>
              <a:gd name="connsiteY1" fmla="*/ 3299382 h 3516198"/>
              <a:gd name="connsiteX2" fmla="*/ 329938 w 11585542"/>
              <a:gd name="connsiteY2" fmla="*/ 3007151 h 3516198"/>
              <a:gd name="connsiteX3" fmla="*/ 1225484 w 11585542"/>
              <a:gd name="connsiteY3" fmla="*/ 1809947 h 3516198"/>
              <a:gd name="connsiteX4" fmla="*/ 1366886 w 11585542"/>
              <a:gd name="connsiteY4" fmla="*/ 1630838 h 3516198"/>
              <a:gd name="connsiteX5" fmla="*/ 1432874 w 11585542"/>
              <a:gd name="connsiteY5" fmla="*/ 1574277 h 3516198"/>
              <a:gd name="connsiteX6" fmla="*/ 1611983 w 11585542"/>
              <a:gd name="connsiteY6" fmla="*/ 1432875 h 3516198"/>
              <a:gd name="connsiteX7" fmla="*/ 1668544 w 11585542"/>
              <a:gd name="connsiteY7" fmla="*/ 1376314 h 3516198"/>
              <a:gd name="connsiteX8" fmla="*/ 1875934 w 11585542"/>
              <a:gd name="connsiteY8" fmla="*/ 1112363 h 3516198"/>
              <a:gd name="connsiteX9" fmla="*/ 2083323 w 11585542"/>
              <a:gd name="connsiteY9" fmla="*/ 886120 h 3516198"/>
              <a:gd name="connsiteX10" fmla="*/ 2366127 w 11585542"/>
              <a:gd name="connsiteY10" fmla="*/ 452487 h 3516198"/>
              <a:gd name="connsiteX11" fmla="*/ 2422688 w 11585542"/>
              <a:gd name="connsiteY11" fmla="*/ 339365 h 3516198"/>
              <a:gd name="connsiteX12" fmla="*/ 2620651 w 11585542"/>
              <a:gd name="connsiteY12" fmla="*/ 18854 h 3516198"/>
              <a:gd name="connsiteX13" fmla="*/ 2620651 w 11585542"/>
              <a:gd name="connsiteY13" fmla="*/ 18854 h 3516198"/>
              <a:gd name="connsiteX14" fmla="*/ 2903455 w 11585542"/>
              <a:gd name="connsiteY14" fmla="*/ 2554664 h 3516198"/>
              <a:gd name="connsiteX15" fmla="*/ 160255 w 11585542"/>
              <a:gd name="connsiteY15" fmla="*/ 141402 h 3516198"/>
              <a:gd name="connsiteX16" fmla="*/ 1140643 w 11585542"/>
              <a:gd name="connsiteY16" fmla="*/ 3271101 h 3516198"/>
              <a:gd name="connsiteX17" fmla="*/ 84841 w 11585542"/>
              <a:gd name="connsiteY17" fmla="*/ 3308809 h 3516198"/>
              <a:gd name="connsiteX18" fmla="*/ 1291472 w 11585542"/>
              <a:gd name="connsiteY18" fmla="*/ 0 h 3516198"/>
              <a:gd name="connsiteX19" fmla="*/ 1998482 w 11585542"/>
              <a:gd name="connsiteY19" fmla="*/ 3129699 h 3516198"/>
              <a:gd name="connsiteX20" fmla="*/ 3497344 w 11585542"/>
              <a:gd name="connsiteY20" fmla="*/ 56561 h 3516198"/>
              <a:gd name="connsiteX21" fmla="*/ 4713402 w 11585542"/>
              <a:gd name="connsiteY21" fmla="*/ 2705493 h 3516198"/>
              <a:gd name="connsiteX22" fmla="*/ 1366886 w 11585542"/>
              <a:gd name="connsiteY22" fmla="*/ 2271860 h 3516198"/>
              <a:gd name="connsiteX23" fmla="*/ 7239785 w 11585542"/>
              <a:gd name="connsiteY23" fmla="*/ 311085 h 3516198"/>
              <a:gd name="connsiteX24" fmla="*/ 9191134 w 11585542"/>
              <a:gd name="connsiteY24" fmla="*/ 2394409 h 3516198"/>
              <a:gd name="connsiteX25" fmla="*/ 4892511 w 11585542"/>
              <a:gd name="connsiteY25" fmla="*/ 207390 h 3516198"/>
              <a:gd name="connsiteX26" fmla="*/ 5363851 w 11585542"/>
              <a:gd name="connsiteY26" fmla="*/ 2611225 h 3516198"/>
              <a:gd name="connsiteX27" fmla="*/ 1781665 w 11585542"/>
              <a:gd name="connsiteY27" fmla="*/ 1121790 h 3516198"/>
              <a:gd name="connsiteX28" fmla="*/ 6938127 w 11585542"/>
              <a:gd name="connsiteY28" fmla="*/ 301658 h 3516198"/>
              <a:gd name="connsiteX29" fmla="*/ 6089715 w 11585542"/>
              <a:gd name="connsiteY29" fmla="*/ 3516198 h 3516198"/>
              <a:gd name="connsiteX30" fmla="*/ 4656841 w 11585542"/>
              <a:gd name="connsiteY30" fmla="*/ 942681 h 3516198"/>
              <a:gd name="connsiteX31" fmla="*/ 9558779 w 11585542"/>
              <a:gd name="connsiteY31" fmla="*/ 1102936 h 3516198"/>
              <a:gd name="connsiteX32" fmla="*/ 9407950 w 11585542"/>
              <a:gd name="connsiteY32" fmla="*/ 3233394 h 3516198"/>
              <a:gd name="connsiteX33" fmla="*/ 6806152 w 11585542"/>
              <a:gd name="connsiteY33" fmla="*/ 1979629 h 3516198"/>
              <a:gd name="connsiteX34" fmla="*/ 8785781 w 11585542"/>
              <a:gd name="connsiteY34" fmla="*/ 150829 h 3516198"/>
              <a:gd name="connsiteX35" fmla="*/ 11491274 w 11585542"/>
              <a:gd name="connsiteY35" fmla="*/ 2055044 h 3516198"/>
              <a:gd name="connsiteX36" fmla="*/ 10510886 w 11585542"/>
              <a:gd name="connsiteY36" fmla="*/ 3403077 h 3516198"/>
              <a:gd name="connsiteX37" fmla="*/ 10265789 w 11585542"/>
              <a:gd name="connsiteY37" fmla="*/ 94268 h 3516198"/>
              <a:gd name="connsiteX38" fmla="*/ 11585542 w 11585542"/>
              <a:gd name="connsiteY38" fmla="*/ 1055802 h 3516198"/>
              <a:gd name="connsiteX39" fmla="*/ 5561814 w 11585542"/>
              <a:gd name="connsiteY39" fmla="*/ 2158739 h 3516198"/>
              <a:gd name="connsiteX40" fmla="*/ 7466028 w 11585542"/>
              <a:gd name="connsiteY40" fmla="*/ 3355943 h 3516198"/>
              <a:gd name="connsiteX41" fmla="*/ 10030119 w 11585542"/>
              <a:gd name="connsiteY41" fmla="*/ 131976 h 3516198"/>
              <a:gd name="connsiteX42" fmla="*/ 10105534 w 11585542"/>
              <a:gd name="connsiteY42" fmla="*/ 3223967 h 3516198"/>
              <a:gd name="connsiteX43" fmla="*/ 1159496 w 11585542"/>
              <a:gd name="connsiteY43" fmla="*/ 3280528 h 3516198"/>
              <a:gd name="connsiteX44" fmla="*/ 1970202 w 11585542"/>
              <a:gd name="connsiteY44" fmla="*/ 150829 h 3516198"/>
              <a:gd name="connsiteX45" fmla="*/ 10492033 w 11585542"/>
              <a:gd name="connsiteY45" fmla="*/ 2941163 h 3516198"/>
              <a:gd name="connsiteX46" fmla="*/ 10492033 w 11585542"/>
              <a:gd name="connsiteY46" fmla="*/ 2941163 h 351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585542" h="3516198">
                <a:moveTo>
                  <a:pt x="0" y="3299382"/>
                </a:moveTo>
                <a:lnTo>
                  <a:pt x="0" y="3299382"/>
                </a:lnTo>
                <a:cubicBezTo>
                  <a:pt x="109979" y="3201972"/>
                  <a:pt x="235196" y="3119437"/>
                  <a:pt x="329938" y="3007151"/>
                </a:cubicBezTo>
                <a:cubicBezTo>
                  <a:pt x="1433370" y="1699378"/>
                  <a:pt x="686788" y="2492295"/>
                  <a:pt x="1225484" y="1809947"/>
                </a:cubicBezTo>
                <a:cubicBezTo>
                  <a:pt x="1272618" y="1750244"/>
                  <a:pt x="1309132" y="1680341"/>
                  <a:pt x="1366886" y="1630838"/>
                </a:cubicBezTo>
                <a:cubicBezTo>
                  <a:pt x="1388882" y="1611984"/>
                  <a:pt x="1410006" y="1592063"/>
                  <a:pt x="1432874" y="1574277"/>
                </a:cubicBezTo>
                <a:cubicBezTo>
                  <a:pt x="1558455" y="1476603"/>
                  <a:pt x="1508412" y="1529048"/>
                  <a:pt x="1611983" y="1432875"/>
                </a:cubicBezTo>
                <a:cubicBezTo>
                  <a:pt x="1631522" y="1414732"/>
                  <a:pt x="1651594" y="1396896"/>
                  <a:pt x="1668544" y="1376314"/>
                </a:cubicBezTo>
                <a:cubicBezTo>
                  <a:pt x="1739675" y="1289940"/>
                  <a:pt x="1800325" y="1194846"/>
                  <a:pt x="1875934" y="1112363"/>
                </a:cubicBezTo>
                <a:cubicBezTo>
                  <a:pt x="1945064" y="1036949"/>
                  <a:pt x="2020883" y="967160"/>
                  <a:pt x="2083323" y="886120"/>
                </a:cubicBezTo>
                <a:cubicBezTo>
                  <a:pt x="2172244" y="770711"/>
                  <a:pt x="2288860" y="599996"/>
                  <a:pt x="2366127" y="452487"/>
                </a:cubicBezTo>
                <a:cubicBezTo>
                  <a:pt x="2385689" y="415142"/>
                  <a:pt x="2401142" y="375601"/>
                  <a:pt x="2422688" y="339365"/>
                </a:cubicBezTo>
                <a:cubicBezTo>
                  <a:pt x="2486627" y="231831"/>
                  <a:pt x="2564436" y="131285"/>
                  <a:pt x="2620651" y="18854"/>
                </a:cubicBezTo>
                <a:lnTo>
                  <a:pt x="2620651" y="18854"/>
                </a:lnTo>
                <a:lnTo>
                  <a:pt x="2903455" y="2554664"/>
                </a:lnTo>
                <a:lnTo>
                  <a:pt x="160255" y="141402"/>
                </a:lnTo>
                <a:lnTo>
                  <a:pt x="1140643" y="3271101"/>
                </a:lnTo>
                <a:lnTo>
                  <a:pt x="84841" y="3308809"/>
                </a:lnTo>
                <a:lnTo>
                  <a:pt x="1291472" y="0"/>
                </a:lnTo>
                <a:lnTo>
                  <a:pt x="1998482" y="3129699"/>
                </a:lnTo>
                <a:lnTo>
                  <a:pt x="3497344" y="56561"/>
                </a:lnTo>
                <a:lnTo>
                  <a:pt x="4713402" y="2705493"/>
                </a:lnTo>
                <a:lnTo>
                  <a:pt x="1366886" y="2271860"/>
                </a:lnTo>
                <a:lnTo>
                  <a:pt x="7239785" y="311085"/>
                </a:lnTo>
                <a:lnTo>
                  <a:pt x="9191134" y="2394409"/>
                </a:lnTo>
                <a:lnTo>
                  <a:pt x="4892511" y="207390"/>
                </a:lnTo>
                <a:lnTo>
                  <a:pt x="5363851" y="2611225"/>
                </a:lnTo>
                <a:lnTo>
                  <a:pt x="1781665" y="1121790"/>
                </a:lnTo>
                <a:lnTo>
                  <a:pt x="6938127" y="301658"/>
                </a:lnTo>
                <a:lnTo>
                  <a:pt x="6089715" y="3516198"/>
                </a:lnTo>
                <a:lnTo>
                  <a:pt x="4656841" y="942681"/>
                </a:lnTo>
                <a:lnTo>
                  <a:pt x="9558779" y="1102936"/>
                </a:lnTo>
                <a:lnTo>
                  <a:pt x="9407950" y="3233394"/>
                </a:lnTo>
                <a:lnTo>
                  <a:pt x="6806152" y="1979629"/>
                </a:lnTo>
                <a:lnTo>
                  <a:pt x="8785781" y="150829"/>
                </a:lnTo>
                <a:lnTo>
                  <a:pt x="11491274" y="2055044"/>
                </a:lnTo>
                <a:lnTo>
                  <a:pt x="10510886" y="3403077"/>
                </a:lnTo>
                <a:lnTo>
                  <a:pt x="10265789" y="94268"/>
                </a:lnTo>
                <a:lnTo>
                  <a:pt x="11585542" y="1055802"/>
                </a:lnTo>
                <a:lnTo>
                  <a:pt x="5561814" y="2158739"/>
                </a:lnTo>
                <a:lnTo>
                  <a:pt x="7466028" y="3355943"/>
                </a:lnTo>
                <a:lnTo>
                  <a:pt x="10030119" y="131976"/>
                </a:lnTo>
                <a:lnTo>
                  <a:pt x="10105534" y="3223967"/>
                </a:lnTo>
                <a:lnTo>
                  <a:pt x="1159496" y="3280528"/>
                </a:lnTo>
                <a:lnTo>
                  <a:pt x="1970202" y="150829"/>
                </a:lnTo>
                <a:lnTo>
                  <a:pt x="10492033" y="2941163"/>
                </a:lnTo>
                <a:lnTo>
                  <a:pt x="10492033" y="2941163"/>
                </a:lnTo>
              </a:path>
            </a:pathLst>
          </a:cu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1981F682-FFD7-4701-95C9-59ABC7C9EBCB}"/>
              </a:ext>
            </a:extLst>
          </p:cNvPr>
          <p:cNvSpPr/>
          <p:nvPr/>
        </p:nvSpPr>
        <p:spPr>
          <a:xfrm>
            <a:off x="255311" y="3733013"/>
            <a:ext cx="11623248" cy="2999295"/>
          </a:xfrm>
          <a:custGeom>
            <a:avLst/>
            <a:gdLst>
              <a:gd name="connsiteX0" fmla="*/ 0 w 11585542"/>
              <a:gd name="connsiteY0" fmla="*/ 3299382 h 3516198"/>
              <a:gd name="connsiteX1" fmla="*/ 0 w 11585542"/>
              <a:gd name="connsiteY1" fmla="*/ 3299382 h 3516198"/>
              <a:gd name="connsiteX2" fmla="*/ 329938 w 11585542"/>
              <a:gd name="connsiteY2" fmla="*/ 3007151 h 3516198"/>
              <a:gd name="connsiteX3" fmla="*/ 1225484 w 11585542"/>
              <a:gd name="connsiteY3" fmla="*/ 1809947 h 3516198"/>
              <a:gd name="connsiteX4" fmla="*/ 1366886 w 11585542"/>
              <a:gd name="connsiteY4" fmla="*/ 1630838 h 3516198"/>
              <a:gd name="connsiteX5" fmla="*/ 1432874 w 11585542"/>
              <a:gd name="connsiteY5" fmla="*/ 1574277 h 3516198"/>
              <a:gd name="connsiteX6" fmla="*/ 1611983 w 11585542"/>
              <a:gd name="connsiteY6" fmla="*/ 1432875 h 3516198"/>
              <a:gd name="connsiteX7" fmla="*/ 1668544 w 11585542"/>
              <a:gd name="connsiteY7" fmla="*/ 1376314 h 3516198"/>
              <a:gd name="connsiteX8" fmla="*/ 1875934 w 11585542"/>
              <a:gd name="connsiteY8" fmla="*/ 1112363 h 3516198"/>
              <a:gd name="connsiteX9" fmla="*/ 2083323 w 11585542"/>
              <a:gd name="connsiteY9" fmla="*/ 886120 h 3516198"/>
              <a:gd name="connsiteX10" fmla="*/ 2366127 w 11585542"/>
              <a:gd name="connsiteY10" fmla="*/ 452487 h 3516198"/>
              <a:gd name="connsiteX11" fmla="*/ 2422688 w 11585542"/>
              <a:gd name="connsiteY11" fmla="*/ 339365 h 3516198"/>
              <a:gd name="connsiteX12" fmla="*/ 2620651 w 11585542"/>
              <a:gd name="connsiteY12" fmla="*/ 18854 h 3516198"/>
              <a:gd name="connsiteX13" fmla="*/ 2620651 w 11585542"/>
              <a:gd name="connsiteY13" fmla="*/ 18854 h 3516198"/>
              <a:gd name="connsiteX14" fmla="*/ 2903455 w 11585542"/>
              <a:gd name="connsiteY14" fmla="*/ 2554664 h 3516198"/>
              <a:gd name="connsiteX15" fmla="*/ 160255 w 11585542"/>
              <a:gd name="connsiteY15" fmla="*/ 141402 h 3516198"/>
              <a:gd name="connsiteX16" fmla="*/ 1140643 w 11585542"/>
              <a:gd name="connsiteY16" fmla="*/ 3271101 h 3516198"/>
              <a:gd name="connsiteX17" fmla="*/ 84841 w 11585542"/>
              <a:gd name="connsiteY17" fmla="*/ 3308809 h 3516198"/>
              <a:gd name="connsiteX18" fmla="*/ 1291472 w 11585542"/>
              <a:gd name="connsiteY18" fmla="*/ 0 h 3516198"/>
              <a:gd name="connsiteX19" fmla="*/ 1998482 w 11585542"/>
              <a:gd name="connsiteY19" fmla="*/ 3129699 h 3516198"/>
              <a:gd name="connsiteX20" fmla="*/ 3497344 w 11585542"/>
              <a:gd name="connsiteY20" fmla="*/ 56561 h 3516198"/>
              <a:gd name="connsiteX21" fmla="*/ 4713402 w 11585542"/>
              <a:gd name="connsiteY21" fmla="*/ 2705493 h 3516198"/>
              <a:gd name="connsiteX22" fmla="*/ 1366886 w 11585542"/>
              <a:gd name="connsiteY22" fmla="*/ 2271860 h 3516198"/>
              <a:gd name="connsiteX23" fmla="*/ 7239785 w 11585542"/>
              <a:gd name="connsiteY23" fmla="*/ 311085 h 3516198"/>
              <a:gd name="connsiteX24" fmla="*/ 9191134 w 11585542"/>
              <a:gd name="connsiteY24" fmla="*/ 2394409 h 3516198"/>
              <a:gd name="connsiteX25" fmla="*/ 4892511 w 11585542"/>
              <a:gd name="connsiteY25" fmla="*/ 207390 h 3516198"/>
              <a:gd name="connsiteX26" fmla="*/ 5363851 w 11585542"/>
              <a:gd name="connsiteY26" fmla="*/ 2611225 h 3516198"/>
              <a:gd name="connsiteX27" fmla="*/ 1781665 w 11585542"/>
              <a:gd name="connsiteY27" fmla="*/ 1121790 h 3516198"/>
              <a:gd name="connsiteX28" fmla="*/ 6938127 w 11585542"/>
              <a:gd name="connsiteY28" fmla="*/ 301658 h 3516198"/>
              <a:gd name="connsiteX29" fmla="*/ 6089715 w 11585542"/>
              <a:gd name="connsiteY29" fmla="*/ 3516198 h 3516198"/>
              <a:gd name="connsiteX30" fmla="*/ 4656841 w 11585542"/>
              <a:gd name="connsiteY30" fmla="*/ 942681 h 3516198"/>
              <a:gd name="connsiteX31" fmla="*/ 9558779 w 11585542"/>
              <a:gd name="connsiteY31" fmla="*/ 1102936 h 3516198"/>
              <a:gd name="connsiteX32" fmla="*/ 9407950 w 11585542"/>
              <a:gd name="connsiteY32" fmla="*/ 3233394 h 3516198"/>
              <a:gd name="connsiteX33" fmla="*/ 6806152 w 11585542"/>
              <a:gd name="connsiteY33" fmla="*/ 1979629 h 3516198"/>
              <a:gd name="connsiteX34" fmla="*/ 8785781 w 11585542"/>
              <a:gd name="connsiteY34" fmla="*/ 150829 h 3516198"/>
              <a:gd name="connsiteX35" fmla="*/ 11491274 w 11585542"/>
              <a:gd name="connsiteY35" fmla="*/ 2055044 h 3516198"/>
              <a:gd name="connsiteX36" fmla="*/ 10510886 w 11585542"/>
              <a:gd name="connsiteY36" fmla="*/ 3403077 h 3516198"/>
              <a:gd name="connsiteX37" fmla="*/ 10265789 w 11585542"/>
              <a:gd name="connsiteY37" fmla="*/ 94268 h 3516198"/>
              <a:gd name="connsiteX38" fmla="*/ 11585542 w 11585542"/>
              <a:gd name="connsiteY38" fmla="*/ 1055802 h 3516198"/>
              <a:gd name="connsiteX39" fmla="*/ 5561814 w 11585542"/>
              <a:gd name="connsiteY39" fmla="*/ 2158739 h 3516198"/>
              <a:gd name="connsiteX40" fmla="*/ 7466028 w 11585542"/>
              <a:gd name="connsiteY40" fmla="*/ 3355943 h 3516198"/>
              <a:gd name="connsiteX41" fmla="*/ 10030119 w 11585542"/>
              <a:gd name="connsiteY41" fmla="*/ 131976 h 3516198"/>
              <a:gd name="connsiteX42" fmla="*/ 10105534 w 11585542"/>
              <a:gd name="connsiteY42" fmla="*/ 3223967 h 3516198"/>
              <a:gd name="connsiteX43" fmla="*/ 1159496 w 11585542"/>
              <a:gd name="connsiteY43" fmla="*/ 3280528 h 3516198"/>
              <a:gd name="connsiteX44" fmla="*/ 1970202 w 11585542"/>
              <a:gd name="connsiteY44" fmla="*/ 150829 h 3516198"/>
              <a:gd name="connsiteX45" fmla="*/ 10492033 w 11585542"/>
              <a:gd name="connsiteY45" fmla="*/ 2941163 h 3516198"/>
              <a:gd name="connsiteX46" fmla="*/ 10492033 w 11585542"/>
              <a:gd name="connsiteY46" fmla="*/ 2941163 h 351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585542" h="3516198">
                <a:moveTo>
                  <a:pt x="0" y="3299382"/>
                </a:moveTo>
                <a:lnTo>
                  <a:pt x="0" y="3299382"/>
                </a:lnTo>
                <a:cubicBezTo>
                  <a:pt x="109979" y="3201972"/>
                  <a:pt x="235196" y="3119437"/>
                  <a:pt x="329938" y="3007151"/>
                </a:cubicBezTo>
                <a:cubicBezTo>
                  <a:pt x="1433370" y="1699378"/>
                  <a:pt x="686788" y="2492295"/>
                  <a:pt x="1225484" y="1809947"/>
                </a:cubicBezTo>
                <a:cubicBezTo>
                  <a:pt x="1272618" y="1750244"/>
                  <a:pt x="1309132" y="1680341"/>
                  <a:pt x="1366886" y="1630838"/>
                </a:cubicBezTo>
                <a:cubicBezTo>
                  <a:pt x="1388882" y="1611984"/>
                  <a:pt x="1410006" y="1592063"/>
                  <a:pt x="1432874" y="1574277"/>
                </a:cubicBezTo>
                <a:cubicBezTo>
                  <a:pt x="1558455" y="1476603"/>
                  <a:pt x="1508412" y="1529048"/>
                  <a:pt x="1611983" y="1432875"/>
                </a:cubicBezTo>
                <a:cubicBezTo>
                  <a:pt x="1631522" y="1414732"/>
                  <a:pt x="1651594" y="1396896"/>
                  <a:pt x="1668544" y="1376314"/>
                </a:cubicBezTo>
                <a:cubicBezTo>
                  <a:pt x="1739675" y="1289940"/>
                  <a:pt x="1800325" y="1194846"/>
                  <a:pt x="1875934" y="1112363"/>
                </a:cubicBezTo>
                <a:cubicBezTo>
                  <a:pt x="1945064" y="1036949"/>
                  <a:pt x="2020883" y="967160"/>
                  <a:pt x="2083323" y="886120"/>
                </a:cubicBezTo>
                <a:cubicBezTo>
                  <a:pt x="2172244" y="770711"/>
                  <a:pt x="2288860" y="599996"/>
                  <a:pt x="2366127" y="452487"/>
                </a:cubicBezTo>
                <a:cubicBezTo>
                  <a:pt x="2385689" y="415142"/>
                  <a:pt x="2401142" y="375601"/>
                  <a:pt x="2422688" y="339365"/>
                </a:cubicBezTo>
                <a:cubicBezTo>
                  <a:pt x="2486627" y="231831"/>
                  <a:pt x="2564436" y="131285"/>
                  <a:pt x="2620651" y="18854"/>
                </a:cubicBezTo>
                <a:lnTo>
                  <a:pt x="2620651" y="18854"/>
                </a:lnTo>
                <a:lnTo>
                  <a:pt x="2903455" y="2554664"/>
                </a:lnTo>
                <a:lnTo>
                  <a:pt x="160255" y="141402"/>
                </a:lnTo>
                <a:lnTo>
                  <a:pt x="1140643" y="3271101"/>
                </a:lnTo>
                <a:lnTo>
                  <a:pt x="84841" y="3308809"/>
                </a:lnTo>
                <a:lnTo>
                  <a:pt x="1291472" y="0"/>
                </a:lnTo>
                <a:lnTo>
                  <a:pt x="1998482" y="3129699"/>
                </a:lnTo>
                <a:lnTo>
                  <a:pt x="3497344" y="56561"/>
                </a:lnTo>
                <a:lnTo>
                  <a:pt x="4713402" y="2705493"/>
                </a:lnTo>
                <a:lnTo>
                  <a:pt x="1366886" y="2271860"/>
                </a:lnTo>
                <a:lnTo>
                  <a:pt x="7239785" y="311085"/>
                </a:lnTo>
                <a:lnTo>
                  <a:pt x="9191134" y="2394409"/>
                </a:lnTo>
                <a:lnTo>
                  <a:pt x="4892511" y="207390"/>
                </a:lnTo>
                <a:lnTo>
                  <a:pt x="5363851" y="2611225"/>
                </a:lnTo>
                <a:lnTo>
                  <a:pt x="1781665" y="1121790"/>
                </a:lnTo>
                <a:lnTo>
                  <a:pt x="6938127" y="301658"/>
                </a:lnTo>
                <a:lnTo>
                  <a:pt x="6089715" y="3516198"/>
                </a:lnTo>
                <a:lnTo>
                  <a:pt x="4656841" y="942681"/>
                </a:lnTo>
                <a:lnTo>
                  <a:pt x="9558779" y="1102936"/>
                </a:lnTo>
                <a:lnTo>
                  <a:pt x="9407950" y="3233394"/>
                </a:lnTo>
                <a:lnTo>
                  <a:pt x="6806152" y="1979629"/>
                </a:lnTo>
                <a:lnTo>
                  <a:pt x="8785781" y="150829"/>
                </a:lnTo>
                <a:lnTo>
                  <a:pt x="11491274" y="2055044"/>
                </a:lnTo>
                <a:lnTo>
                  <a:pt x="10510886" y="3403077"/>
                </a:lnTo>
                <a:lnTo>
                  <a:pt x="10265789" y="94268"/>
                </a:lnTo>
                <a:lnTo>
                  <a:pt x="11585542" y="1055802"/>
                </a:lnTo>
                <a:lnTo>
                  <a:pt x="5561814" y="2158739"/>
                </a:lnTo>
                <a:lnTo>
                  <a:pt x="7466028" y="3355943"/>
                </a:lnTo>
                <a:lnTo>
                  <a:pt x="10030119" y="131976"/>
                </a:lnTo>
                <a:lnTo>
                  <a:pt x="10105534" y="3223967"/>
                </a:lnTo>
                <a:lnTo>
                  <a:pt x="1159496" y="3280528"/>
                </a:lnTo>
                <a:lnTo>
                  <a:pt x="1970202" y="150829"/>
                </a:lnTo>
                <a:lnTo>
                  <a:pt x="10492033" y="2941163"/>
                </a:lnTo>
                <a:lnTo>
                  <a:pt x="10492033" y="2941163"/>
                </a:lnTo>
              </a:path>
            </a:pathLst>
          </a:cu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В начало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4069B11-FFD1-4BC9-8695-E9E85ECE86DE}"/>
              </a:ext>
            </a:extLst>
          </p:cNvPr>
          <p:cNvSpPr/>
          <p:nvPr/>
        </p:nvSpPr>
        <p:spPr>
          <a:xfrm>
            <a:off x="284376" y="6429983"/>
            <a:ext cx="824577" cy="41914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На главную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AEFE676-6894-49CB-88B1-5A7239D2AA8C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2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25253-0355-4CDA-A344-2BAD884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99600" y="2741228"/>
            <a:ext cx="4308834" cy="728748"/>
          </a:xfr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8000" dirty="0">
                <a:latin typeface="Monotype Corsiva" panose="03010101010201010101" pitchFamily="66" charset="0"/>
              </a:rPr>
              <a:t>Содержание </a:t>
            </a:r>
          </a:p>
        </p:txBody>
      </p:sp>
      <p:pic>
        <p:nvPicPr>
          <p:cNvPr id="1638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875C34CE-C1AA-4062-B0FE-DF4DCFCB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9" y="195701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4AF39B12-DA62-4E67-A332-2465BCAC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9" y="842428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hlinkClick r:id="rId3" action="ppaction://hlinksldjump"/>
            <a:extLst>
              <a:ext uri="{FF2B5EF4-FFF2-40B4-BE49-F238E27FC236}">
                <a16:creationId xmlns:a16="http://schemas.microsoft.com/office/drawing/2014/main" id="{235C17B7-C6C8-4FF4-B0EC-B45448C04550}"/>
              </a:ext>
            </a:extLst>
          </p:cNvPr>
          <p:cNvSpPr txBox="1">
            <a:spLocks/>
          </p:cNvSpPr>
          <p:nvPr/>
        </p:nvSpPr>
        <p:spPr>
          <a:xfrm>
            <a:off x="3629822" y="195701"/>
            <a:ext cx="5610272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Таблицы </a:t>
            </a:r>
            <a:r>
              <a:rPr lang="ru-RU" sz="40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Шульте</a:t>
            </a:r>
            <a:endParaRPr lang="ru-RU" sz="4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hlinkClick r:id="rId5" action="ppaction://hlinksldjump"/>
            <a:extLst>
              <a:ext uri="{FF2B5EF4-FFF2-40B4-BE49-F238E27FC236}">
                <a16:creationId xmlns:a16="http://schemas.microsoft.com/office/drawing/2014/main" id="{42B27D75-63C7-4685-B0FB-F6F27EAA8B7E}"/>
              </a:ext>
            </a:extLst>
          </p:cNvPr>
          <p:cNvSpPr txBox="1">
            <a:spLocks/>
          </p:cNvSpPr>
          <p:nvPr/>
        </p:nvSpPr>
        <p:spPr>
          <a:xfrm>
            <a:off x="3601541" y="842428"/>
            <a:ext cx="5638553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«Зашумленный» текст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35727D-0328-4FCA-804A-C87F8C03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9" y="1506736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0FB6E8C-9FD6-4645-8D27-8D9324B3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9" y="2147166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hlinkClick r:id="rId6" action="ppaction://hlinksldjump"/>
            <a:extLst>
              <a:ext uri="{FF2B5EF4-FFF2-40B4-BE49-F238E27FC236}">
                <a16:creationId xmlns:a16="http://schemas.microsoft.com/office/drawing/2014/main" id="{4A293F3B-DF72-4F21-87C7-82D2817A656E}"/>
              </a:ext>
            </a:extLst>
          </p:cNvPr>
          <p:cNvSpPr txBox="1">
            <a:spLocks/>
          </p:cNvSpPr>
          <p:nvPr/>
        </p:nvSpPr>
        <p:spPr>
          <a:xfrm>
            <a:off x="3629822" y="1506736"/>
            <a:ext cx="5610272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Шторка сверху вниз</a:t>
            </a:r>
          </a:p>
        </p:txBody>
      </p:sp>
      <p:sp>
        <p:nvSpPr>
          <p:cNvPr id="12" name="Заголовок 1">
            <a:hlinkClick r:id="rId7" action="ppaction://hlinksldjump"/>
            <a:extLst>
              <a:ext uri="{FF2B5EF4-FFF2-40B4-BE49-F238E27FC236}">
                <a16:creationId xmlns:a16="http://schemas.microsoft.com/office/drawing/2014/main" id="{3FA6DCF5-F98E-4EC5-8143-CD0C71719CD4}"/>
              </a:ext>
            </a:extLst>
          </p:cNvPr>
          <p:cNvSpPr txBox="1">
            <a:spLocks/>
          </p:cNvSpPr>
          <p:nvPr/>
        </p:nvSpPr>
        <p:spPr>
          <a:xfrm>
            <a:off x="3601540" y="2147166"/>
            <a:ext cx="5638554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Шторка слева направо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95B9D1D-E4BD-4145-9022-4418E0C0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9" y="3504205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E60C275-F0A1-4A15-9AC5-CF1D51568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70" y="4152164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hlinkClick r:id="rId8" action="ppaction://hlinksldjump"/>
            <a:extLst>
              <a:ext uri="{FF2B5EF4-FFF2-40B4-BE49-F238E27FC236}">
                <a16:creationId xmlns:a16="http://schemas.microsoft.com/office/drawing/2014/main" id="{6411E04E-5715-408A-8142-E92C32B1383B}"/>
              </a:ext>
            </a:extLst>
          </p:cNvPr>
          <p:cNvSpPr txBox="1">
            <a:spLocks/>
          </p:cNvSpPr>
          <p:nvPr/>
        </p:nvSpPr>
        <p:spPr>
          <a:xfrm>
            <a:off x="3629822" y="3504205"/>
            <a:ext cx="5610272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Текст без пробелов</a:t>
            </a:r>
          </a:p>
        </p:txBody>
      </p:sp>
      <p:sp>
        <p:nvSpPr>
          <p:cNvPr id="16" name="Заголовок 1">
            <a:hlinkClick r:id="rId9" action="ppaction://hlinksldjump"/>
            <a:extLst>
              <a:ext uri="{FF2B5EF4-FFF2-40B4-BE49-F238E27FC236}">
                <a16:creationId xmlns:a16="http://schemas.microsoft.com/office/drawing/2014/main" id="{BCDBAA1B-DBBC-4B0A-8FA3-4F3B60F75A2E}"/>
              </a:ext>
            </a:extLst>
          </p:cNvPr>
          <p:cNvSpPr txBox="1">
            <a:spLocks/>
          </p:cNvSpPr>
          <p:nvPr/>
        </p:nvSpPr>
        <p:spPr>
          <a:xfrm>
            <a:off x="3629821" y="4152164"/>
            <a:ext cx="5610273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Текст без гласных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7D84862-794F-4A0C-830F-D1AEFEDC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70" y="4816472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hlinkClick r:id="rId10" action="ppaction://hlinksldjump"/>
            <a:extLst>
              <a:ext uri="{FF2B5EF4-FFF2-40B4-BE49-F238E27FC236}">
                <a16:creationId xmlns:a16="http://schemas.microsoft.com/office/drawing/2014/main" id="{19DDB020-0032-4F76-B24B-67A2794C935E}"/>
              </a:ext>
            </a:extLst>
          </p:cNvPr>
          <p:cNvSpPr txBox="1">
            <a:spLocks/>
          </p:cNvSpPr>
          <p:nvPr/>
        </p:nvSpPr>
        <p:spPr>
          <a:xfrm>
            <a:off x="3658103" y="4816472"/>
            <a:ext cx="5581993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Деформированный текст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4BACB24-D04F-4B16-93CE-6F8AA256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70" y="5472472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>
            <a:hlinkClick r:id="rId11" action="ppaction://hlinksldjump"/>
            <a:extLst>
              <a:ext uri="{FF2B5EF4-FFF2-40B4-BE49-F238E27FC236}">
                <a16:creationId xmlns:a16="http://schemas.microsoft.com/office/drawing/2014/main" id="{E5A8C3C8-E129-4D70-94CC-8C3959BCFEB5}"/>
              </a:ext>
            </a:extLst>
          </p:cNvPr>
          <p:cNvSpPr txBox="1">
            <a:spLocks/>
          </p:cNvSpPr>
          <p:nvPr/>
        </p:nvSpPr>
        <p:spPr>
          <a:xfrm>
            <a:off x="3658103" y="5472472"/>
            <a:ext cx="5581993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Текст с закрытой частью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763C7D8-1B39-408C-80D5-09340960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70" y="6136780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>
            <a:hlinkClick r:id="rId12" action="ppaction://hlinksldjump"/>
            <a:extLst>
              <a:ext uri="{FF2B5EF4-FFF2-40B4-BE49-F238E27FC236}">
                <a16:creationId xmlns:a16="http://schemas.microsoft.com/office/drawing/2014/main" id="{A4204E18-F928-4723-A9F4-E4E816D26C9F}"/>
              </a:ext>
            </a:extLst>
          </p:cNvPr>
          <p:cNvSpPr txBox="1">
            <a:spLocks/>
          </p:cNvSpPr>
          <p:nvPr/>
        </p:nvSpPr>
        <p:spPr>
          <a:xfrm>
            <a:off x="3658103" y="6136780"/>
            <a:ext cx="5581993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Поиск в тексте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D09E64B1-AEFB-49E8-939B-F1C92DDB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9" y="2825685"/>
            <a:ext cx="798904" cy="6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>
            <a:hlinkClick r:id="rId13" action="ppaction://hlinksldjump"/>
            <a:extLst>
              <a:ext uri="{FF2B5EF4-FFF2-40B4-BE49-F238E27FC236}">
                <a16:creationId xmlns:a16="http://schemas.microsoft.com/office/drawing/2014/main" id="{EE953AA1-A81C-41A6-B124-6400A7FB452B}"/>
              </a:ext>
            </a:extLst>
          </p:cNvPr>
          <p:cNvSpPr txBox="1">
            <a:spLocks/>
          </p:cNvSpPr>
          <p:nvPr/>
        </p:nvSpPr>
        <p:spPr>
          <a:xfrm>
            <a:off x="3601540" y="2825685"/>
            <a:ext cx="5638554" cy="6033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Перевёртыш</a:t>
            </a:r>
          </a:p>
        </p:txBody>
      </p:sp>
    </p:spTree>
    <p:extLst>
      <p:ext uri="{BB962C8B-B14F-4D97-AF65-F5344CB8AC3E}">
        <p14:creationId xmlns:p14="http://schemas.microsoft.com/office/powerpoint/2010/main" val="1487047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65A900-00F2-4D2C-A621-F319109A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51" y="382505"/>
            <a:ext cx="11133841" cy="617696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Антарктиды со стороны Африки есть маленький островок. Он скалистый, покрыт льдами.</a:t>
            </a:r>
          </a:p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вокруг в холодном океане плавают льдины. Всюду крутые скалы, только в одном месте берег низкий — это пингвиний пляж. С корабля мы выгрузили свои вещи на этот пляж.</a:t>
            </a:r>
          </a:p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Пингвины вылезли из воды, столпились у ящиков. Бегают по мешкам, клюют их и громко кричат, переговариваются: никогда они не видели таких удивительных вещей!</a:t>
            </a:r>
          </a:p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пингвин клюнул мешок, голову склонил набок, постоял, подумал и громко что-то сказал другому пингвину. Другой пингвин тоже клюнул мешок; вместе постояли, подумали, поглядели друг на друга и громко закричали: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Каррр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ещё пингвины с гор прибежали на нас смотреть. Много их собралось, задние на передних напирают и кричат, как на базаре. Ещё бы: ведь они первый раз увидели людей и каждому хочется вперёд пролезть, посмотреть на нас, клюнуть мешок.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7EBF94-9348-42FC-A887-DC1A2F8F808D}"/>
              </a:ext>
            </a:extLst>
          </p:cNvPr>
          <p:cNvSpPr/>
          <p:nvPr/>
        </p:nvSpPr>
        <p:spPr>
          <a:xfrm>
            <a:off x="210325" y="83973"/>
            <a:ext cx="627875" cy="597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3D3CD6-8BF5-440D-AD6E-13711C123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8" y="298532"/>
            <a:ext cx="11285198" cy="626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983E7-6F95-4D5A-AA29-131300619C30}"/>
              </a:ext>
            </a:extLst>
          </p:cNvPr>
          <p:cNvSpPr txBox="1"/>
          <p:nvPr/>
        </p:nvSpPr>
        <p:spPr>
          <a:xfrm>
            <a:off x="1545406" y="8870"/>
            <a:ext cx="4223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Снегирев «Про пингвинов»</a:t>
            </a:r>
          </a:p>
        </p:txBody>
      </p:sp>
      <p:sp>
        <p:nvSpPr>
          <p:cNvPr id="7" name="Управляющая кнопка: &quot;В начало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FD51082-0F77-41D0-A80C-173AE0C084E8}"/>
              </a:ext>
            </a:extLst>
          </p:cNvPr>
          <p:cNvSpPr/>
          <p:nvPr/>
        </p:nvSpPr>
        <p:spPr>
          <a:xfrm>
            <a:off x="284376" y="6429983"/>
            <a:ext cx="824577" cy="41914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На главную&quot;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DD3A7AF-B6B1-45C0-8251-B76D5960458E}"/>
              </a:ext>
            </a:extLst>
          </p:cNvPr>
          <p:cNvSpPr/>
          <p:nvPr/>
        </p:nvSpPr>
        <p:spPr>
          <a:xfrm>
            <a:off x="11420317" y="6159011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92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90" y="419139"/>
            <a:ext cx="8225478" cy="13004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Шторка сверху вниз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06" y="135061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3309644" y="4085560"/>
            <a:ext cx="679708" cy="70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4110771" y="4085560"/>
            <a:ext cx="679708" cy="70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4957651" y="4085560"/>
            <a:ext cx="679708" cy="70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Прямоугольник 19">
            <a:hlinkClick r:id="rId8" action="ppaction://hlinksldjump"/>
            <a:extLst>
              <a:ext uri="{FF2B5EF4-FFF2-40B4-BE49-F238E27FC236}">
                <a16:creationId xmlns:a16="http://schemas.microsoft.com/office/drawing/2014/main" id="{77F632C6-D9F6-4F59-92AA-FE6D9C22EB78}"/>
              </a:ext>
            </a:extLst>
          </p:cNvPr>
          <p:cNvSpPr/>
          <p:nvPr/>
        </p:nvSpPr>
        <p:spPr>
          <a:xfrm>
            <a:off x="5804531" y="4085560"/>
            <a:ext cx="679708" cy="70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697583" y="2528721"/>
            <a:ext cx="111519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будет постепенно закрывать шторка. Попытайтесь успеть прочитать предложения.</a:t>
            </a:r>
          </a:p>
        </p:txBody>
      </p:sp>
      <p:sp>
        <p:nvSpPr>
          <p:cNvPr id="11" name="Прямоугольник 10">
            <a:hlinkClick r:id="rId9" action="ppaction://hlinksldjump"/>
            <a:extLst>
              <a:ext uri="{FF2B5EF4-FFF2-40B4-BE49-F238E27FC236}">
                <a16:creationId xmlns:a16="http://schemas.microsoft.com/office/drawing/2014/main" id="{7F37203D-307E-4483-A450-45235C730AD2}"/>
              </a:ext>
            </a:extLst>
          </p:cNvPr>
          <p:cNvSpPr/>
          <p:nvPr/>
        </p:nvSpPr>
        <p:spPr>
          <a:xfrm>
            <a:off x="6634791" y="4084809"/>
            <a:ext cx="679708" cy="70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Прямоугольник 11">
            <a:hlinkClick r:id="rId10" action="ppaction://hlinksldjump"/>
            <a:extLst>
              <a:ext uri="{FF2B5EF4-FFF2-40B4-BE49-F238E27FC236}">
                <a16:creationId xmlns:a16="http://schemas.microsoft.com/office/drawing/2014/main" id="{4EC0EECA-3F50-4B8C-9406-5541A8D911C5}"/>
              </a:ext>
            </a:extLst>
          </p:cNvPr>
          <p:cNvSpPr/>
          <p:nvPr/>
        </p:nvSpPr>
        <p:spPr>
          <a:xfrm>
            <a:off x="7465051" y="4076605"/>
            <a:ext cx="679708" cy="70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Управляющая кнопка: &quot;На главную&quot; 1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8114A92-125C-46D4-BE58-862F57C39865}"/>
              </a:ext>
            </a:extLst>
          </p:cNvPr>
          <p:cNvSpPr/>
          <p:nvPr/>
        </p:nvSpPr>
        <p:spPr>
          <a:xfrm>
            <a:off x="9982986" y="6140329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3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5F5AAD3F-9CB0-4443-A3D2-A4EBAB6F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82" y="312237"/>
            <a:ext cx="11547835" cy="63996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Орёл свил себе гнездо на большой дороге, вдали от моря, и вывел детей.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возле дерева работал народ, а орёл подлетал к гнезду с большой рыбой в когтях. Люди увидали рыбу, окружили дерево, стали кричать и бросать в орла камнями.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Орёл выронил рыбу, а люди подняли её и ушли.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738668-B09A-4CB9-9895-4CB031251B9B}"/>
              </a:ext>
            </a:extLst>
          </p:cNvPr>
          <p:cNvSpPr/>
          <p:nvPr/>
        </p:nvSpPr>
        <p:spPr>
          <a:xfrm>
            <a:off x="322082" y="1338606"/>
            <a:ext cx="11547834" cy="5519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0DCE61-3685-4270-8FB6-D0743119B9C4}"/>
              </a:ext>
            </a:extLst>
          </p:cNvPr>
          <p:cNvSpPr/>
          <p:nvPr/>
        </p:nvSpPr>
        <p:spPr>
          <a:xfrm>
            <a:off x="322082" y="312236"/>
            <a:ext cx="11547834" cy="5824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F63B3FF-1F2B-47BA-A29D-215F1DF7D306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&quot;В начало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1478D7F-807F-4F63-A7D9-31FFB5D7DA7C}"/>
              </a:ext>
            </a:extLst>
          </p:cNvPr>
          <p:cNvSpPr/>
          <p:nvPr/>
        </p:nvSpPr>
        <p:spPr>
          <a:xfrm>
            <a:off x="0" y="6545763"/>
            <a:ext cx="499621" cy="3122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7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7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7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5F5AAD3F-9CB0-4443-A3D2-A4EBAB6F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82" y="113123"/>
            <a:ext cx="11547835" cy="65987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поздняя весна. Погода стоит чудесная. Яркие лучи солнца светят над полями, ласкают землю. Тепло. Из земли показалась молодая травка, первые цветочки. На березах и тополях набухли почки. В лесу запахло березовым соком. Скоро на деревьях зазеленеют листья. Вот уже видны их первые зеленые язычки. Хорошо весной!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738668-B09A-4CB9-9895-4CB031251B9B}"/>
              </a:ext>
            </a:extLst>
          </p:cNvPr>
          <p:cNvSpPr/>
          <p:nvPr/>
        </p:nvSpPr>
        <p:spPr>
          <a:xfrm>
            <a:off x="322082" y="1046375"/>
            <a:ext cx="11547834" cy="5811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0DCE61-3685-4270-8FB6-D0743119B9C4}"/>
              </a:ext>
            </a:extLst>
          </p:cNvPr>
          <p:cNvSpPr/>
          <p:nvPr/>
        </p:nvSpPr>
        <p:spPr>
          <a:xfrm>
            <a:off x="322082" y="-334076"/>
            <a:ext cx="11547834" cy="659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44954A5-F8E3-4485-BD41-D5786DA5CB17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&quot;В начало&quot;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16B553C-5446-4F0E-9DC8-1C534780BB6E}"/>
              </a:ext>
            </a:extLst>
          </p:cNvPr>
          <p:cNvSpPr/>
          <p:nvPr/>
        </p:nvSpPr>
        <p:spPr>
          <a:xfrm>
            <a:off x="0" y="6545763"/>
            <a:ext cx="499621" cy="3122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5F5AAD3F-9CB0-4443-A3D2-A4EBAB6F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5" y="153762"/>
            <a:ext cx="11789793" cy="65987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Маруся и Тамара родные сёстры. У них дома очень много игрушек. Однажды их мама затеяла уборку и задумала выкинуть старые игрушки девочек. Мама сложила игрушки в картонную коробку и отнесла их на детскую площадку рядом с домом. Вечером, когда сёстры возвращались со школы они увидели коробку с игрушками и взяли её домой.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738668-B09A-4CB9-9895-4CB031251B9B}"/>
              </a:ext>
            </a:extLst>
          </p:cNvPr>
          <p:cNvSpPr/>
          <p:nvPr/>
        </p:nvSpPr>
        <p:spPr>
          <a:xfrm>
            <a:off x="163395" y="970961"/>
            <a:ext cx="11789792" cy="5887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0DCE61-3685-4270-8FB6-D0743119B9C4}"/>
              </a:ext>
            </a:extLst>
          </p:cNvPr>
          <p:cNvSpPr/>
          <p:nvPr/>
        </p:nvSpPr>
        <p:spPr>
          <a:xfrm>
            <a:off x="163394" y="9401"/>
            <a:ext cx="11789792" cy="659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38E3BAF-470C-45D6-96B4-0AB438CE1315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&quot;В начало&quot;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151C64D-A61F-45C9-A97E-0C6D8A0F8C9E}"/>
              </a:ext>
            </a:extLst>
          </p:cNvPr>
          <p:cNvSpPr/>
          <p:nvPr/>
        </p:nvSpPr>
        <p:spPr>
          <a:xfrm>
            <a:off x="0" y="6545763"/>
            <a:ext cx="499621" cy="3122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5F5AAD3F-9CB0-4443-A3D2-A4EBAB6F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5" y="153762"/>
            <a:ext cx="11789793" cy="65987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Шуры — детский доктор и часто работает допоздна. Поэтому Шура старается помогать ей по дому: покупает продукты, выносит мусор, протирает пыль. По вечерам Шура часто готовит для родителей ужин. Вчера она готовила макароны с салатом из помидоров и кабачков, а завтра собирается запечь картошку с сыром и рыбой.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738668-B09A-4CB9-9895-4CB031251B9B}"/>
              </a:ext>
            </a:extLst>
          </p:cNvPr>
          <p:cNvSpPr/>
          <p:nvPr/>
        </p:nvSpPr>
        <p:spPr>
          <a:xfrm>
            <a:off x="163395" y="1329179"/>
            <a:ext cx="11789792" cy="55288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0DCE61-3685-4270-8FB6-D0743119B9C4}"/>
              </a:ext>
            </a:extLst>
          </p:cNvPr>
          <p:cNvSpPr/>
          <p:nvPr/>
        </p:nvSpPr>
        <p:spPr>
          <a:xfrm>
            <a:off x="163394" y="9401"/>
            <a:ext cx="11789792" cy="6127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29FDF98-60E0-4E69-A35D-FF8FC06730DE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&quot;В начало&quot;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3C15B0A-CE5E-4A10-8873-51917863EDFF}"/>
              </a:ext>
            </a:extLst>
          </p:cNvPr>
          <p:cNvSpPr/>
          <p:nvPr/>
        </p:nvSpPr>
        <p:spPr>
          <a:xfrm>
            <a:off x="0" y="6545763"/>
            <a:ext cx="499621" cy="3122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3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5F5AAD3F-9CB0-4443-A3D2-A4EBAB6F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5" y="153762"/>
            <a:ext cx="11789793" cy="65987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Злата сидела на скамейке и ела булку с колбасой. Подошла к Злате бездомная собака. Она поглядела на колбасу, потом на Злату и тихо заскулила. По глазам собаки было видно, что она давно не ела.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Злата отломила половину булки и отдала голодной собаке. Та моментально всё съела. Затем собака потянулась к Злате и стала ласково лизать её ладони.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738668-B09A-4CB9-9895-4CB031251B9B}"/>
              </a:ext>
            </a:extLst>
          </p:cNvPr>
          <p:cNvSpPr/>
          <p:nvPr/>
        </p:nvSpPr>
        <p:spPr>
          <a:xfrm>
            <a:off x="163395" y="1178351"/>
            <a:ext cx="11789792" cy="5679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0DCE61-3685-4270-8FB6-D0743119B9C4}"/>
              </a:ext>
            </a:extLst>
          </p:cNvPr>
          <p:cNvSpPr/>
          <p:nvPr/>
        </p:nvSpPr>
        <p:spPr>
          <a:xfrm>
            <a:off x="163394" y="9401"/>
            <a:ext cx="11789792" cy="6099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9AD640B-4257-45BA-9B52-8695719BA8A1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&quot;В начало&quot;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65F39B1-CEA8-46BF-AEBA-897D4C5FE89A}"/>
              </a:ext>
            </a:extLst>
          </p:cNvPr>
          <p:cNvSpPr/>
          <p:nvPr/>
        </p:nvSpPr>
        <p:spPr>
          <a:xfrm>
            <a:off x="0" y="6545763"/>
            <a:ext cx="499621" cy="3122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5F5AAD3F-9CB0-4443-A3D2-A4EBAB6F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82" y="312237"/>
            <a:ext cx="11547835" cy="63996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Даши душистые ландыши. У Наташи и Гриши живут ежи и чижи. Пушистый кот Рыжик живёт у Серёжи и Алёши. Пиши, но не спеши.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Пушистая снежинка лежит на шишке. У Маши и Яши машина. У Маши карандаши. У Глаши лыжи. У Серёжи были ошибки. Это наши пушистые мыши.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738668-B09A-4CB9-9895-4CB031251B9B}"/>
              </a:ext>
            </a:extLst>
          </p:cNvPr>
          <p:cNvSpPr/>
          <p:nvPr/>
        </p:nvSpPr>
        <p:spPr>
          <a:xfrm>
            <a:off x="322082" y="1113515"/>
            <a:ext cx="11547834" cy="5598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0DCE61-3685-4270-8FB6-D0743119B9C4}"/>
              </a:ext>
            </a:extLst>
          </p:cNvPr>
          <p:cNvSpPr/>
          <p:nvPr/>
        </p:nvSpPr>
        <p:spPr>
          <a:xfrm>
            <a:off x="322082" y="312237"/>
            <a:ext cx="11547834" cy="5598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88681A4-EB67-48AE-963A-507633A945A7}"/>
              </a:ext>
            </a:extLst>
          </p:cNvPr>
          <p:cNvSpPr/>
          <p:nvPr/>
        </p:nvSpPr>
        <p:spPr>
          <a:xfrm>
            <a:off x="11462993" y="6114820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&quot;В начало&quot;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1D81AB6-ED08-416B-8D7F-1C62A440689C}"/>
              </a:ext>
            </a:extLst>
          </p:cNvPr>
          <p:cNvSpPr/>
          <p:nvPr/>
        </p:nvSpPr>
        <p:spPr>
          <a:xfrm>
            <a:off x="0" y="6545763"/>
            <a:ext cx="499621" cy="3122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06" y="135061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3649008" y="4240407"/>
            <a:ext cx="679708" cy="706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4450135" y="4240407"/>
            <a:ext cx="679708" cy="706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5297015" y="4240407"/>
            <a:ext cx="679708" cy="706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2CBF338-F59E-4268-9BA8-2A56E33E94B3}"/>
              </a:ext>
            </a:extLst>
          </p:cNvPr>
          <p:cNvSpPr txBox="1">
            <a:spLocks/>
          </p:cNvSpPr>
          <p:nvPr/>
        </p:nvSpPr>
        <p:spPr>
          <a:xfrm>
            <a:off x="2265090" y="471436"/>
            <a:ext cx="9079003" cy="13004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Шторка слева направо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6912D-EEA2-47B5-917D-FEF442E94D15}"/>
              </a:ext>
            </a:extLst>
          </p:cNvPr>
          <p:cNvSpPr txBox="1"/>
          <p:nvPr/>
        </p:nvSpPr>
        <p:spPr>
          <a:xfrm>
            <a:off x="697583" y="2528721"/>
            <a:ext cx="111519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будет постепенно закрывать шторка. Попытайтесь успеть прочитать предложения.</a:t>
            </a:r>
          </a:p>
        </p:txBody>
      </p:sp>
      <p:sp>
        <p:nvSpPr>
          <p:cNvPr id="14" name="Прямоугольник 13">
            <a:hlinkClick r:id="rId8" action="ppaction://hlinksldjump"/>
            <a:extLst>
              <a:ext uri="{FF2B5EF4-FFF2-40B4-BE49-F238E27FC236}">
                <a16:creationId xmlns:a16="http://schemas.microsoft.com/office/drawing/2014/main" id="{38220003-149F-46A0-8665-3D89741D9B4E}"/>
              </a:ext>
            </a:extLst>
          </p:cNvPr>
          <p:cNvSpPr/>
          <p:nvPr/>
        </p:nvSpPr>
        <p:spPr>
          <a:xfrm>
            <a:off x="6115110" y="4239689"/>
            <a:ext cx="679708" cy="706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Прямоугольник 15">
            <a:hlinkClick r:id="rId9" action="ppaction://hlinksldjump"/>
            <a:extLst>
              <a:ext uri="{FF2B5EF4-FFF2-40B4-BE49-F238E27FC236}">
                <a16:creationId xmlns:a16="http://schemas.microsoft.com/office/drawing/2014/main" id="{A5283DF3-7E73-48C4-A8FC-A81F3EAB1BAB}"/>
              </a:ext>
            </a:extLst>
          </p:cNvPr>
          <p:cNvSpPr/>
          <p:nvPr/>
        </p:nvSpPr>
        <p:spPr>
          <a:xfrm>
            <a:off x="6933205" y="4239689"/>
            <a:ext cx="679708" cy="706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Управляющая кнопка: &quot;На главную&quot; 1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5C008D3-5651-4331-869C-172BDC3367BA}"/>
              </a:ext>
            </a:extLst>
          </p:cNvPr>
          <p:cNvSpPr/>
          <p:nvPr/>
        </p:nvSpPr>
        <p:spPr>
          <a:xfrm>
            <a:off x="10114960" y="6088032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E9C1D7-DC45-461B-B624-3FC60279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461914"/>
            <a:ext cx="11425286" cy="57150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572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Падает снег. У дома вырос большой сугроб. Олег, Яков и Глеб надели тёплую обувь. Мальчики вышли за порог. Овраг укрыл снег. Ребята пошли через овраг на речку. Вот прорубь. В реке много рыб. Но они спят.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C0D066-CFED-407C-B6CC-8CE097283A2D}"/>
              </a:ext>
            </a:extLst>
          </p:cNvPr>
          <p:cNvSpPr/>
          <p:nvPr/>
        </p:nvSpPr>
        <p:spPr>
          <a:xfrm>
            <a:off x="295373" y="681036"/>
            <a:ext cx="11739513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931D06-C1CD-47EE-87DB-D74D5B967667}"/>
              </a:ext>
            </a:extLst>
          </p:cNvPr>
          <p:cNvSpPr/>
          <p:nvPr/>
        </p:nvSpPr>
        <p:spPr>
          <a:xfrm>
            <a:off x="314227" y="1748570"/>
            <a:ext cx="11739513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3CE83-2A21-41E7-BF63-1C338D65CDFB}"/>
              </a:ext>
            </a:extLst>
          </p:cNvPr>
          <p:cNvSpPr/>
          <p:nvPr/>
        </p:nvSpPr>
        <p:spPr>
          <a:xfrm>
            <a:off x="314227" y="2759544"/>
            <a:ext cx="11739513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D2911F-57DF-4FC4-807C-C61679DE19FE}"/>
              </a:ext>
            </a:extLst>
          </p:cNvPr>
          <p:cNvSpPr/>
          <p:nvPr/>
        </p:nvSpPr>
        <p:spPr>
          <a:xfrm>
            <a:off x="314227" y="3798798"/>
            <a:ext cx="11739513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D5D07E-DD97-4FD8-B76F-EFE1AE5F04E3}"/>
              </a:ext>
            </a:extLst>
          </p:cNvPr>
          <p:cNvSpPr/>
          <p:nvPr/>
        </p:nvSpPr>
        <p:spPr>
          <a:xfrm>
            <a:off x="314227" y="4925352"/>
            <a:ext cx="11739513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&quot;На главную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2929938-382A-4AC5-8297-30743C4C8BB8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&quot;В начало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648F128-DA57-41C4-BCCF-73E4290F6741}"/>
              </a:ext>
            </a:extLst>
          </p:cNvPr>
          <p:cNvSpPr/>
          <p:nvPr/>
        </p:nvSpPr>
        <p:spPr>
          <a:xfrm>
            <a:off x="54990" y="6436149"/>
            <a:ext cx="518474" cy="3252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48" y="595887"/>
            <a:ext cx="6919115" cy="70929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Шульте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18ED5-707B-492B-8664-73D249D98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363" y="1988920"/>
            <a:ext cx="3295061" cy="5970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4FD5AC1-0737-4745-B90B-6004D6280D4A}"/>
              </a:ext>
            </a:extLst>
          </p:cNvPr>
          <p:cNvSpPr txBox="1">
            <a:spLocks/>
          </p:cNvSpPr>
          <p:nvPr/>
        </p:nvSpPr>
        <p:spPr>
          <a:xfrm>
            <a:off x="3683363" y="3566070"/>
            <a:ext cx="3295061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D453881-01B5-4978-978F-4999C21BAEC2}"/>
              </a:ext>
            </a:extLst>
          </p:cNvPr>
          <p:cNvSpPr txBox="1">
            <a:spLocks/>
          </p:cNvSpPr>
          <p:nvPr/>
        </p:nvSpPr>
        <p:spPr>
          <a:xfrm>
            <a:off x="3680174" y="5140375"/>
            <a:ext cx="3295061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06" y="135061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855" y="5730142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477" y="4713196"/>
            <a:ext cx="2152075" cy="16033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AE5D0-7A72-419C-B5BC-355C81733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8" y="5399175"/>
            <a:ext cx="2579372" cy="14588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8A45FE-54AF-4896-A6DF-F3840D4C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32" y="1918776"/>
            <a:ext cx="673526" cy="6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498A73-6C1B-4320-BEFB-4B1317EBB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644" y="3529293"/>
            <a:ext cx="676715" cy="670618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5E23F22-1EBB-40FA-9EF1-0C0F4FA8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44" y="5081910"/>
            <a:ext cx="673526" cy="6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3800211" y="2781746"/>
            <a:ext cx="627875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9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4563341" y="2781746"/>
            <a:ext cx="627875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10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5367981" y="2779561"/>
            <a:ext cx="627875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Прямоугольник 19">
            <a:hlinkClick r:id="rId11" action="ppaction://hlinksldjump"/>
            <a:extLst>
              <a:ext uri="{FF2B5EF4-FFF2-40B4-BE49-F238E27FC236}">
                <a16:creationId xmlns:a16="http://schemas.microsoft.com/office/drawing/2014/main" id="{77F632C6-D9F6-4F59-92AA-FE6D9C22EB78}"/>
              </a:ext>
            </a:extLst>
          </p:cNvPr>
          <p:cNvSpPr/>
          <p:nvPr/>
        </p:nvSpPr>
        <p:spPr>
          <a:xfrm>
            <a:off x="6199150" y="2786777"/>
            <a:ext cx="627875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Прямоугольник 20">
            <a:hlinkClick r:id="rId12" action="ppaction://hlinksldjump"/>
            <a:extLst>
              <a:ext uri="{FF2B5EF4-FFF2-40B4-BE49-F238E27FC236}">
                <a16:creationId xmlns:a16="http://schemas.microsoft.com/office/drawing/2014/main" id="{D8DD41DB-ACB8-431A-B55E-C039B538DD98}"/>
              </a:ext>
            </a:extLst>
          </p:cNvPr>
          <p:cNvSpPr/>
          <p:nvPr/>
        </p:nvSpPr>
        <p:spPr>
          <a:xfrm>
            <a:off x="3800211" y="4361082"/>
            <a:ext cx="627875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Прямоугольник 21">
            <a:hlinkClick r:id="rId13" action="ppaction://hlinksldjump"/>
            <a:extLst>
              <a:ext uri="{FF2B5EF4-FFF2-40B4-BE49-F238E27FC236}">
                <a16:creationId xmlns:a16="http://schemas.microsoft.com/office/drawing/2014/main" id="{0D820D0D-6C88-4F64-A060-1B71D55FCDAD}"/>
              </a:ext>
            </a:extLst>
          </p:cNvPr>
          <p:cNvSpPr/>
          <p:nvPr/>
        </p:nvSpPr>
        <p:spPr>
          <a:xfrm>
            <a:off x="4563341" y="4361082"/>
            <a:ext cx="627875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Прямоугольник 22">
            <a:hlinkClick r:id="rId14" action="ppaction://hlinksldjump"/>
            <a:extLst>
              <a:ext uri="{FF2B5EF4-FFF2-40B4-BE49-F238E27FC236}">
                <a16:creationId xmlns:a16="http://schemas.microsoft.com/office/drawing/2014/main" id="{F1BD3225-036C-4312-BA00-25134C0EB9D6}"/>
              </a:ext>
            </a:extLst>
          </p:cNvPr>
          <p:cNvSpPr/>
          <p:nvPr/>
        </p:nvSpPr>
        <p:spPr>
          <a:xfrm>
            <a:off x="5367981" y="4358897"/>
            <a:ext cx="627875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Прямоугольник 23">
            <a:hlinkClick r:id="rId15" action="ppaction://hlinksldjump"/>
            <a:extLst>
              <a:ext uri="{FF2B5EF4-FFF2-40B4-BE49-F238E27FC236}">
                <a16:creationId xmlns:a16="http://schemas.microsoft.com/office/drawing/2014/main" id="{F2AB5D6B-9405-4D5F-80FE-7110DD8A426B}"/>
              </a:ext>
            </a:extLst>
          </p:cNvPr>
          <p:cNvSpPr/>
          <p:nvPr/>
        </p:nvSpPr>
        <p:spPr>
          <a:xfrm>
            <a:off x="6199150" y="4366113"/>
            <a:ext cx="627875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Прямоугольник 24">
            <a:hlinkClick r:id="rId16" action="ppaction://hlinksldjump"/>
            <a:extLst>
              <a:ext uri="{FF2B5EF4-FFF2-40B4-BE49-F238E27FC236}">
                <a16:creationId xmlns:a16="http://schemas.microsoft.com/office/drawing/2014/main" id="{48CD3463-F265-4F88-90CE-639CFA17AD55}"/>
              </a:ext>
            </a:extLst>
          </p:cNvPr>
          <p:cNvSpPr/>
          <p:nvPr/>
        </p:nvSpPr>
        <p:spPr>
          <a:xfrm>
            <a:off x="3831855" y="5956914"/>
            <a:ext cx="627875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Прямоугольник 25">
            <a:hlinkClick r:id="rId17" action="ppaction://hlinksldjump"/>
            <a:extLst>
              <a:ext uri="{FF2B5EF4-FFF2-40B4-BE49-F238E27FC236}">
                <a16:creationId xmlns:a16="http://schemas.microsoft.com/office/drawing/2014/main" id="{1BACFE32-892F-4557-A16A-50C4F5B1D118}"/>
              </a:ext>
            </a:extLst>
          </p:cNvPr>
          <p:cNvSpPr/>
          <p:nvPr/>
        </p:nvSpPr>
        <p:spPr>
          <a:xfrm>
            <a:off x="4594985" y="5956914"/>
            <a:ext cx="627875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Прямоугольник 26">
            <a:hlinkClick r:id="rId18" action="ppaction://hlinksldjump"/>
            <a:extLst>
              <a:ext uri="{FF2B5EF4-FFF2-40B4-BE49-F238E27FC236}">
                <a16:creationId xmlns:a16="http://schemas.microsoft.com/office/drawing/2014/main" id="{D6A31B02-94DB-4B40-8F5D-8F46BEA1263D}"/>
              </a:ext>
            </a:extLst>
          </p:cNvPr>
          <p:cNvSpPr/>
          <p:nvPr/>
        </p:nvSpPr>
        <p:spPr>
          <a:xfrm>
            <a:off x="5399625" y="5954729"/>
            <a:ext cx="627875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Прямоугольник 27">
            <a:hlinkClick r:id="rId19" action="ppaction://hlinksldjump"/>
            <a:extLst>
              <a:ext uri="{FF2B5EF4-FFF2-40B4-BE49-F238E27FC236}">
                <a16:creationId xmlns:a16="http://schemas.microsoft.com/office/drawing/2014/main" id="{CE87B6E6-F9C0-4FAB-9DE0-6952EDD681C0}"/>
              </a:ext>
            </a:extLst>
          </p:cNvPr>
          <p:cNvSpPr/>
          <p:nvPr/>
        </p:nvSpPr>
        <p:spPr>
          <a:xfrm>
            <a:off x="6230794" y="5961945"/>
            <a:ext cx="627875" cy="597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3515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E9C1D7-DC45-461B-B624-3FC60279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461914"/>
            <a:ext cx="11425286" cy="571505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Клавдия Ивановна сидела на лавке и вязала. Её белый кот бегал за голубями.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Вязала, вязала Клавдия Ивановна и уснула. Клубок ниток вывалился из её ладоней и упал на песок.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заметил клубок и стал катать его. Забыв о голубях, кот толкал и толкал клубок лапками. Коту было так весело!.. Сначала клубок стал совсем маленьким, а потом его и вовсе не стало. Белый кот долго искал свой клубок.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C0D066-CFED-407C-B6CC-8CE097283A2D}"/>
              </a:ext>
            </a:extLst>
          </p:cNvPr>
          <p:cNvSpPr/>
          <p:nvPr/>
        </p:nvSpPr>
        <p:spPr>
          <a:xfrm>
            <a:off x="628454" y="286079"/>
            <a:ext cx="11249319" cy="82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8180F5-8FC6-4349-9364-02CCCA3716F4}"/>
              </a:ext>
            </a:extLst>
          </p:cNvPr>
          <p:cNvSpPr/>
          <p:nvPr/>
        </p:nvSpPr>
        <p:spPr>
          <a:xfrm>
            <a:off x="452487" y="1106211"/>
            <a:ext cx="2469824" cy="82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F75CCE-FFD9-4CF4-B35B-2610A402CFA9}"/>
              </a:ext>
            </a:extLst>
          </p:cNvPr>
          <p:cNvSpPr/>
          <p:nvPr/>
        </p:nvSpPr>
        <p:spPr>
          <a:xfrm>
            <a:off x="452488" y="2026816"/>
            <a:ext cx="11425286" cy="82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BFCA934-45A0-48E7-9A77-F8B8E5A8A91A}"/>
              </a:ext>
            </a:extLst>
          </p:cNvPr>
          <p:cNvSpPr/>
          <p:nvPr/>
        </p:nvSpPr>
        <p:spPr>
          <a:xfrm>
            <a:off x="452487" y="2657809"/>
            <a:ext cx="7051250" cy="82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C90A3E6-40AF-4DDC-AD08-DD42A5D81E5C}"/>
              </a:ext>
            </a:extLst>
          </p:cNvPr>
          <p:cNvSpPr/>
          <p:nvPr/>
        </p:nvSpPr>
        <p:spPr>
          <a:xfrm>
            <a:off x="614312" y="3288802"/>
            <a:ext cx="11263461" cy="82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F2BC21-2267-415E-9753-4630799EA6F6}"/>
              </a:ext>
            </a:extLst>
          </p:cNvPr>
          <p:cNvSpPr/>
          <p:nvPr/>
        </p:nvSpPr>
        <p:spPr>
          <a:xfrm>
            <a:off x="495298" y="3882114"/>
            <a:ext cx="11382476" cy="82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DBC445D-075B-4A9F-9E75-8D2D4296A9EE}"/>
              </a:ext>
            </a:extLst>
          </p:cNvPr>
          <p:cNvSpPr/>
          <p:nvPr/>
        </p:nvSpPr>
        <p:spPr>
          <a:xfrm>
            <a:off x="495298" y="4637698"/>
            <a:ext cx="11382475" cy="82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813D9B-EA8D-48C8-8BAF-FF59D3FF5CE9}"/>
              </a:ext>
            </a:extLst>
          </p:cNvPr>
          <p:cNvSpPr/>
          <p:nvPr/>
        </p:nvSpPr>
        <p:spPr>
          <a:xfrm>
            <a:off x="495298" y="5393282"/>
            <a:ext cx="11382476" cy="82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&quot;На главную&quot; 1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F1282B0-E275-4F04-B62B-85B067F728D4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&quot;В начало&quot;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B9BE93E-2FD7-4F89-ABAD-E65136FD58EB}"/>
              </a:ext>
            </a:extLst>
          </p:cNvPr>
          <p:cNvSpPr/>
          <p:nvPr/>
        </p:nvSpPr>
        <p:spPr>
          <a:xfrm>
            <a:off x="54990" y="6436149"/>
            <a:ext cx="518474" cy="3252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4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4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3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2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4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4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4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4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E9C1D7-DC45-461B-B624-3FC60279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565608"/>
            <a:ext cx="11566688" cy="590118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Элла очень хотела стать большой. Она всё делала для этого! Мамины туфли на высоких каблуках обувала. Волосы завивала. Бусы на шею надевала. Даже губы помадой подводила. Но все в доме всё равно называли Эллу малышкой.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Как-то Элла сама вымыла на кухне всю посуду и подмела пол. А потом сделала омлет! И тогда неожиданно папа сказал маме: «Наша Элла совсем большая стала!».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 не каблуки и помада людей большими делают!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C0D066-CFED-407C-B6CC-8CE097283A2D}"/>
              </a:ext>
            </a:extLst>
          </p:cNvPr>
          <p:cNvSpPr/>
          <p:nvPr/>
        </p:nvSpPr>
        <p:spPr>
          <a:xfrm>
            <a:off x="311085" y="565608"/>
            <a:ext cx="11566688" cy="8201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0EF1A8-B770-48BA-A991-6205715C7BD6}"/>
              </a:ext>
            </a:extLst>
          </p:cNvPr>
          <p:cNvSpPr/>
          <p:nvPr/>
        </p:nvSpPr>
        <p:spPr>
          <a:xfrm>
            <a:off x="311085" y="1385740"/>
            <a:ext cx="11566688" cy="8201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C6A6DD1-B724-463B-8ECF-5DD54AEDECBD}"/>
              </a:ext>
            </a:extLst>
          </p:cNvPr>
          <p:cNvSpPr/>
          <p:nvPr/>
        </p:nvSpPr>
        <p:spPr>
          <a:xfrm>
            <a:off x="311085" y="2161096"/>
            <a:ext cx="11566688" cy="8201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92296D-E5C8-4F4E-8F48-91135EF0CA6B}"/>
              </a:ext>
            </a:extLst>
          </p:cNvPr>
          <p:cNvSpPr/>
          <p:nvPr/>
        </p:nvSpPr>
        <p:spPr>
          <a:xfrm>
            <a:off x="311085" y="2634792"/>
            <a:ext cx="8691513" cy="8201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1290A7-9016-4089-BB99-A90879FD8FBA}"/>
              </a:ext>
            </a:extLst>
          </p:cNvPr>
          <p:cNvSpPr/>
          <p:nvPr/>
        </p:nvSpPr>
        <p:spPr>
          <a:xfrm>
            <a:off x="311085" y="3421931"/>
            <a:ext cx="11566688" cy="8201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E9AF6C0-B324-489D-998E-6E2B028FF8CC}"/>
              </a:ext>
            </a:extLst>
          </p:cNvPr>
          <p:cNvSpPr/>
          <p:nvPr/>
        </p:nvSpPr>
        <p:spPr>
          <a:xfrm>
            <a:off x="311085" y="4242063"/>
            <a:ext cx="11566688" cy="8201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63D5F42-B372-4F5F-BE68-46B2FDE51898}"/>
              </a:ext>
            </a:extLst>
          </p:cNvPr>
          <p:cNvSpPr/>
          <p:nvPr/>
        </p:nvSpPr>
        <p:spPr>
          <a:xfrm>
            <a:off x="311085" y="5029202"/>
            <a:ext cx="6363092" cy="8201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9407E20-C05D-4627-B299-12E2B09FACB4}"/>
              </a:ext>
            </a:extLst>
          </p:cNvPr>
          <p:cNvSpPr/>
          <p:nvPr/>
        </p:nvSpPr>
        <p:spPr>
          <a:xfrm>
            <a:off x="311085" y="5646656"/>
            <a:ext cx="11566688" cy="8201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&quot;На главную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B971C85-1A33-44F5-B85B-77705387B673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&quot;В начало&quot;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B9F7C72-09C2-4052-9A91-447A7FC02877}"/>
              </a:ext>
            </a:extLst>
          </p:cNvPr>
          <p:cNvSpPr/>
          <p:nvPr/>
        </p:nvSpPr>
        <p:spPr>
          <a:xfrm>
            <a:off x="54990" y="6436149"/>
            <a:ext cx="518474" cy="3252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E9C1D7-DC45-461B-B624-3FC60279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56" y="410066"/>
            <a:ext cx="11566688" cy="6000161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 гулял с Полканом и постоянно кидал ему палку. Полкан не хотел носить палку. Тогда Владик сам стал бегать за палкой. Он вставал на колени, зубами поднимал палку с земли и нёс её Полкану. Да, учёба шла тяжело!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Как-то Владик закинул палку особенно далеко. Полкана долго не было видно. Наконец Владик заметил, что Полкан несёт в зубах палку. Хозяин довольно заулыбался. Когда Полкан подошёл ближе, Влад увидел в его пасти … полосатый милицейский жезл!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C0D066-CFED-407C-B6CC-8CE097283A2D}"/>
              </a:ext>
            </a:extLst>
          </p:cNvPr>
          <p:cNvSpPr/>
          <p:nvPr/>
        </p:nvSpPr>
        <p:spPr>
          <a:xfrm>
            <a:off x="312656" y="410066"/>
            <a:ext cx="11566688" cy="82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7978F0-D2DD-40CF-98A2-8D630C9D2939}"/>
              </a:ext>
            </a:extLst>
          </p:cNvPr>
          <p:cNvSpPr/>
          <p:nvPr/>
        </p:nvSpPr>
        <p:spPr>
          <a:xfrm>
            <a:off x="312656" y="1024379"/>
            <a:ext cx="11566688" cy="82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E69400-D095-4149-A2E0-6421BB2A74EF}"/>
              </a:ext>
            </a:extLst>
          </p:cNvPr>
          <p:cNvSpPr/>
          <p:nvPr/>
        </p:nvSpPr>
        <p:spPr>
          <a:xfrm>
            <a:off x="312656" y="1759670"/>
            <a:ext cx="11566688" cy="82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ACAAFC-2D01-4F6B-8F34-28170A95277A}"/>
              </a:ext>
            </a:extLst>
          </p:cNvPr>
          <p:cNvSpPr/>
          <p:nvPr/>
        </p:nvSpPr>
        <p:spPr>
          <a:xfrm>
            <a:off x="312656" y="2458824"/>
            <a:ext cx="5607377" cy="82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7F085E-6C91-4501-B3BC-8C81CD4D6412}"/>
              </a:ext>
            </a:extLst>
          </p:cNvPr>
          <p:cNvSpPr/>
          <p:nvPr/>
        </p:nvSpPr>
        <p:spPr>
          <a:xfrm>
            <a:off x="312656" y="3200399"/>
            <a:ext cx="11566688" cy="82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2EA20A-5976-480D-BF0C-C6CDFD888180}"/>
              </a:ext>
            </a:extLst>
          </p:cNvPr>
          <p:cNvSpPr/>
          <p:nvPr/>
        </p:nvSpPr>
        <p:spPr>
          <a:xfrm>
            <a:off x="312656" y="3985181"/>
            <a:ext cx="11566688" cy="82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18AA7B-968C-4583-BAAF-5322595CF42A}"/>
              </a:ext>
            </a:extLst>
          </p:cNvPr>
          <p:cNvSpPr/>
          <p:nvPr/>
        </p:nvSpPr>
        <p:spPr>
          <a:xfrm>
            <a:off x="312656" y="4641128"/>
            <a:ext cx="11566688" cy="82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4139197-889F-4F25-8E4C-4D568329E917}"/>
              </a:ext>
            </a:extLst>
          </p:cNvPr>
          <p:cNvSpPr/>
          <p:nvPr/>
        </p:nvSpPr>
        <p:spPr>
          <a:xfrm>
            <a:off x="312656" y="5332428"/>
            <a:ext cx="11566688" cy="82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&quot;На главную&quot; 1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58061AC-07F7-4B35-B9F8-0E49B806DB1A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&quot;В начало&quot;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F2B58EA-C347-4219-BF4A-599E00FDCA95}"/>
              </a:ext>
            </a:extLst>
          </p:cNvPr>
          <p:cNvSpPr/>
          <p:nvPr/>
        </p:nvSpPr>
        <p:spPr>
          <a:xfrm>
            <a:off x="54990" y="6436149"/>
            <a:ext cx="518474" cy="3252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E9C1D7-DC45-461B-B624-3FC60279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56" y="410066"/>
            <a:ext cx="11566688" cy="6000161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готовилась к путешествию. Жена складывала в сумки множество ненужных безделушек. Пять сумок были полным-полны. Нести их было слишком тяжело.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 устал от тяжёлой ноши. Стоя у вагона поезда, он тяжело дышал. Когда поезд подъехал, муж сказал жене: «Жалко, что ты не взяла с собой шкафа!»</a:t>
            </a:r>
          </a:p>
          <a:p>
            <a:pPr mar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Жена схватилась за голову. Она вспомнила, что именно в шкафу, на полке, она оставила билеты на поезд!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C0D066-CFED-407C-B6CC-8CE097283A2D}"/>
              </a:ext>
            </a:extLst>
          </p:cNvPr>
          <p:cNvSpPr/>
          <p:nvPr/>
        </p:nvSpPr>
        <p:spPr>
          <a:xfrm>
            <a:off x="312656" y="410066"/>
            <a:ext cx="11566688" cy="82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C33D801-6757-4097-893B-60F80DD42B03}"/>
              </a:ext>
            </a:extLst>
          </p:cNvPr>
          <p:cNvSpPr/>
          <p:nvPr/>
        </p:nvSpPr>
        <p:spPr>
          <a:xfrm>
            <a:off x="312656" y="1178351"/>
            <a:ext cx="11566688" cy="82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3A00FF4-E736-44D4-963D-F0AD241A1B4E}"/>
              </a:ext>
            </a:extLst>
          </p:cNvPr>
          <p:cNvSpPr/>
          <p:nvPr/>
        </p:nvSpPr>
        <p:spPr>
          <a:xfrm>
            <a:off x="312656" y="1693683"/>
            <a:ext cx="6889422" cy="82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5A707C-1620-4832-BC3E-8FD22BADAC3E}"/>
              </a:ext>
            </a:extLst>
          </p:cNvPr>
          <p:cNvSpPr/>
          <p:nvPr/>
        </p:nvSpPr>
        <p:spPr>
          <a:xfrm>
            <a:off x="312656" y="2513815"/>
            <a:ext cx="11566688" cy="82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995EDF3-2E64-48A7-80E5-67AB9CEED2D1}"/>
              </a:ext>
            </a:extLst>
          </p:cNvPr>
          <p:cNvSpPr/>
          <p:nvPr/>
        </p:nvSpPr>
        <p:spPr>
          <a:xfrm>
            <a:off x="312656" y="3231823"/>
            <a:ext cx="11566688" cy="82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26CD9F7-290E-4048-9ED1-92BF403B6B6E}"/>
              </a:ext>
            </a:extLst>
          </p:cNvPr>
          <p:cNvSpPr/>
          <p:nvPr/>
        </p:nvSpPr>
        <p:spPr>
          <a:xfrm>
            <a:off x="312656" y="3857135"/>
            <a:ext cx="11566688" cy="82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4335F81-981E-40D8-9FCB-6E236C024ADA}"/>
              </a:ext>
            </a:extLst>
          </p:cNvPr>
          <p:cNvSpPr/>
          <p:nvPr/>
        </p:nvSpPr>
        <p:spPr>
          <a:xfrm>
            <a:off x="312656" y="4677267"/>
            <a:ext cx="11566688" cy="82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E2FAB43-3ADC-43C7-B318-9E4D315F7AF6}"/>
              </a:ext>
            </a:extLst>
          </p:cNvPr>
          <p:cNvSpPr/>
          <p:nvPr/>
        </p:nvSpPr>
        <p:spPr>
          <a:xfrm>
            <a:off x="312656" y="5466763"/>
            <a:ext cx="11566688" cy="82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&quot;На главную&quot;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BECBB12-E2D9-42B1-A55F-EC964E7AF4D0}"/>
              </a:ext>
            </a:extLst>
          </p:cNvPr>
          <p:cNvSpPr/>
          <p:nvPr/>
        </p:nvSpPr>
        <p:spPr>
          <a:xfrm>
            <a:off x="11444140" y="6197305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2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429" y="409712"/>
            <a:ext cx="5148216" cy="1300424"/>
          </a:xfrm>
          <a:solidFill>
            <a:srgbClr val="FF7C80"/>
          </a:soli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Перевёртыш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06" y="135061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4780224" y="3929012"/>
            <a:ext cx="679708" cy="706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5604227" y="3929012"/>
            <a:ext cx="679708" cy="706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6428231" y="3929012"/>
            <a:ext cx="679708" cy="706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2329257" y="2557964"/>
            <a:ext cx="79903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перевёрнут, постарайтесь его прочитать.</a:t>
            </a:r>
          </a:p>
        </p:txBody>
      </p:sp>
      <p:sp>
        <p:nvSpPr>
          <p:cNvPr id="10" name="Управляющая кнопка: &quot;На главную&quot;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4E282E9-926F-4DF8-97C6-29597372E6D2}"/>
              </a:ext>
            </a:extLst>
          </p:cNvPr>
          <p:cNvSpPr/>
          <p:nvPr/>
        </p:nvSpPr>
        <p:spPr>
          <a:xfrm>
            <a:off x="9994369" y="6105506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32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293067" y="277131"/>
            <a:ext cx="679708" cy="70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 rot="10800000">
            <a:off x="491370" y="2089692"/>
            <a:ext cx="86997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ьлеващ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нежун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ащроб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ялД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964A5E-04E5-47A5-92D7-071902E110AA}"/>
              </a:ext>
            </a:extLst>
          </p:cNvPr>
          <p:cNvSpPr txBox="1"/>
          <p:nvPr/>
        </p:nvSpPr>
        <p:spPr>
          <a:xfrm rot="10800000">
            <a:off x="491370" y="3311571"/>
            <a:ext cx="666357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икичензук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тащерТ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1B33DA-40B2-4035-8C01-810A77C25BF0}"/>
              </a:ext>
            </a:extLst>
          </p:cNvPr>
          <p:cNvSpPr txBox="1"/>
          <p:nvPr/>
        </p:nvSpPr>
        <p:spPr>
          <a:xfrm>
            <a:off x="491369" y="2089692"/>
            <a:ext cx="87657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борща нужен щавель.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00BEE-998C-44A4-A9E9-9DFE7B38FFD4}"/>
              </a:ext>
            </a:extLst>
          </p:cNvPr>
          <p:cNvSpPr txBox="1"/>
          <p:nvPr/>
        </p:nvSpPr>
        <p:spPr>
          <a:xfrm>
            <a:off x="491369" y="3285062"/>
            <a:ext cx="64277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Трещат кузнечики.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559F61-5E27-4458-AB33-F048A0E77B99}"/>
              </a:ext>
            </a:extLst>
          </p:cNvPr>
          <p:cNvSpPr/>
          <p:nvPr/>
        </p:nvSpPr>
        <p:spPr>
          <a:xfrm>
            <a:off x="9662474" y="2366127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BD4736-F89D-4B8C-946F-8A58A7EE2BC5}"/>
              </a:ext>
            </a:extLst>
          </p:cNvPr>
          <p:cNvSpPr/>
          <p:nvPr/>
        </p:nvSpPr>
        <p:spPr>
          <a:xfrm>
            <a:off x="9662474" y="3492632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9" name="Управляющая кнопка: &quot;На главную&quot;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1E26365-3D66-4194-9DBA-0B8B3DFD6A1A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&quot;В начало&quot;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BFC7C7A-480E-4394-8358-DB4ACBA538AF}"/>
              </a:ext>
            </a:extLst>
          </p:cNvPr>
          <p:cNvSpPr/>
          <p:nvPr/>
        </p:nvSpPr>
        <p:spPr>
          <a:xfrm>
            <a:off x="293067" y="6325386"/>
            <a:ext cx="650450" cy="36764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EC22B2F-3E26-4CBE-94B6-0A901FB4CBDB}"/>
              </a:ext>
            </a:extLst>
          </p:cNvPr>
          <p:cNvSpPr txBox="1"/>
          <p:nvPr/>
        </p:nvSpPr>
        <p:spPr>
          <a:xfrm rot="10800000">
            <a:off x="3381076" y="2532207"/>
            <a:ext cx="508419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иматевц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имикря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293067" y="277131"/>
            <a:ext cx="679708" cy="70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 rot="10800000">
            <a:off x="423808" y="1523368"/>
            <a:ext cx="81357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тсук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йывисарк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 усел В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964A5E-04E5-47A5-92D7-071902E110AA}"/>
              </a:ext>
            </a:extLst>
          </p:cNvPr>
          <p:cNvSpPr txBox="1"/>
          <p:nvPr/>
        </p:nvSpPr>
        <p:spPr>
          <a:xfrm rot="10800000">
            <a:off x="359394" y="3730305"/>
            <a:ext cx="631905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кинвопиш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лыб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отЭ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00BEE-998C-44A4-A9E9-9DFE7B38FFD4}"/>
              </a:ext>
            </a:extLst>
          </p:cNvPr>
          <p:cNvSpPr txBox="1"/>
          <p:nvPr/>
        </p:nvSpPr>
        <p:spPr>
          <a:xfrm>
            <a:off x="423807" y="3723236"/>
            <a:ext cx="61466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 шиповник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11B4E16-5C9E-41D8-A689-782DCBFB7AF9}"/>
              </a:ext>
            </a:extLst>
          </p:cNvPr>
          <p:cNvSpPr/>
          <p:nvPr/>
        </p:nvSpPr>
        <p:spPr>
          <a:xfrm>
            <a:off x="8757892" y="1655531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B2388-606E-4FAF-8AD0-D8B400D31C9D}"/>
              </a:ext>
            </a:extLst>
          </p:cNvPr>
          <p:cNvSpPr txBox="1"/>
          <p:nvPr/>
        </p:nvSpPr>
        <p:spPr>
          <a:xfrm rot="10800000">
            <a:off x="423807" y="2525137"/>
            <a:ext cx="31300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лёвц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тсуК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CDF9D1-ED89-45F0-AB02-0252F025D38E}"/>
              </a:ext>
            </a:extLst>
          </p:cNvPr>
          <p:cNvSpPr txBox="1"/>
          <p:nvPr/>
        </p:nvSpPr>
        <p:spPr>
          <a:xfrm>
            <a:off x="423807" y="1530438"/>
            <a:ext cx="806816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рос красивый куст.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D01CAD7-120E-4945-8997-5A00FA4B28D6}"/>
              </a:ext>
            </a:extLst>
          </p:cNvPr>
          <p:cNvSpPr/>
          <p:nvPr/>
        </p:nvSpPr>
        <p:spPr>
          <a:xfrm>
            <a:off x="8757892" y="2786423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2ED390-E6C5-47A1-8572-1FDA2552A2D4}"/>
              </a:ext>
            </a:extLst>
          </p:cNvPr>
          <p:cNvSpPr/>
          <p:nvPr/>
        </p:nvSpPr>
        <p:spPr>
          <a:xfrm>
            <a:off x="8757892" y="3996266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1B33DA-40B2-4035-8C01-810A77C25BF0}"/>
              </a:ext>
            </a:extLst>
          </p:cNvPr>
          <p:cNvSpPr txBox="1"/>
          <p:nvPr/>
        </p:nvSpPr>
        <p:spPr>
          <a:xfrm>
            <a:off x="423807" y="2532207"/>
            <a:ext cx="82661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 цвёл яркими цветами. </a:t>
            </a:r>
          </a:p>
        </p:txBody>
      </p:sp>
      <p:sp>
        <p:nvSpPr>
          <p:cNvPr id="13" name="Управляющая кнопка: &quot;На главную&quot;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E31F8EB-79D8-42D0-ACB3-F882AB06E6CB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&quot;В начало&quot;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127C93F-74A0-4627-BDB6-36E2A28F5826}"/>
              </a:ext>
            </a:extLst>
          </p:cNvPr>
          <p:cNvSpPr/>
          <p:nvPr/>
        </p:nvSpPr>
        <p:spPr>
          <a:xfrm>
            <a:off x="293067" y="6325386"/>
            <a:ext cx="650450" cy="36764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17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0" y="23448"/>
            <a:ext cx="481106" cy="532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481106" y="178491"/>
            <a:ext cx="114241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марту и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маречев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есв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еынсел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илетиж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тюоп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ютарги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800A2-E21E-4DB4-9508-714DCB03F1FF}"/>
              </a:ext>
            </a:extLst>
          </p:cNvPr>
          <p:cNvSpPr txBox="1"/>
          <p:nvPr/>
        </p:nvSpPr>
        <p:spPr>
          <a:xfrm>
            <a:off x="481104" y="193518"/>
            <a:ext cx="114241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и вечерам все лесные жители поют и играют.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33597-E6F9-4346-B685-76EA5664B3A6}"/>
              </a:ext>
            </a:extLst>
          </p:cNvPr>
          <p:cNvSpPr txBox="1"/>
          <p:nvPr/>
        </p:nvSpPr>
        <p:spPr>
          <a:xfrm>
            <a:off x="481106" y="1932817"/>
            <a:ext cx="114241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имикновЗ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имасолог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тюоп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икилбяз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ыдзорд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3CAC22-E4D2-4D89-BAED-7E44DF89EBC2}"/>
              </a:ext>
            </a:extLst>
          </p:cNvPr>
          <p:cNvSpPr txBox="1"/>
          <p:nvPr/>
        </p:nvSpPr>
        <p:spPr>
          <a:xfrm>
            <a:off x="481106" y="1932817"/>
            <a:ext cx="114241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Звонкими голосами поют зяблики и дрозды.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7C5D2-E0EB-4530-9081-D81B188C6396}"/>
              </a:ext>
            </a:extLst>
          </p:cNvPr>
          <p:cNvSpPr txBox="1"/>
          <p:nvPr/>
        </p:nvSpPr>
        <p:spPr>
          <a:xfrm>
            <a:off x="481106" y="3687143"/>
            <a:ext cx="60366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тянабараБ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ылтяд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92EED-7603-4474-B9BE-F9697BBC6C47}"/>
              </a:ext>
            </a:extLst>
          </p:cNvPr>
          <p:cNvSpPr txBox="1"/>
          <p:nvPr/>
        </p:nvSpPr>
        <p:spPr>
          <a:xfrm>
            <a:off x="481105" y="3773556"/>
            <a:ext cx="60366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Барабанят дятлы.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B233FB-DAD0-44AD-9BFC-EED1236E83B7}"/>
              </a:ext>
            </a:extLst>
          </p:cNvPr>
          <p:cNvSpPr txBox="1"/>
          <p:nvPr/>
        </p:nvSpPr>
        <p:spPr>
          <a:xfrm>
            <a:off x="5741074" y="3773556"/>
            <a:ext cx="61641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течохоХ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авос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90E8E-99B7-45A4-BDA8-D1D1B78493C0}"/>
              </a:ext>
            </a:extLst>
          </p:cNvPr>
          <p:cNvSpPr txBox="1"/>
          <p:nvPr/>
        </p:nvSpPr>
        <p:spPr>
          <a:xfrm>
            <a:off x="5840375" y="3773556"/>
            <a:ext cx="61641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Хохочет сова.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11CAF4-D270-46D7-8AA1-786171C04CD9}"/>
              </a:ext>
            </a:extLst>
          </p:cNvPr>
          <p:cNvSpPr txBox="1"/>
          <p:nvPr/>
        </p:nvSpPr>
        <p:spPr>
          <a:xfrm>
            <a:off x="481106" y="4696886"/>
            <a:ext cx="114241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тажжуЖ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илемш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ылёчп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017992-6AFE-4DC7-8676-DCA88D084A25}"/>
              </a:ext>
            </a:extLst>
          </p:cNvPr>
          <p:cNvSpPr txBox="1"/>
          <p:nvPr/>
        </p:nvSpPr>
        <p:spPr>
          <a:xfrm>
            <a:off x="481104" y="4696886"/>
            <a:ext cx="114241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Жужжат шмели и пчёлы.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F8B8B-4698-43E2-ABE8-6A7E53EFA889}"/>
              </a:ext>
            </a:extLst>
          </p:cNvPr>
          <p:cNvSpPr txBox="1"/>
          <p:nvPr/>
        </p:nvSpPr>
        <p:spPr>
          <a:xfrm>
            <a:off x="481104" y="5620216"/>
            <a:ext cx="114241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тачрУ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тюакавк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икшугял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8F13C3-92A0-4EDE-A3AA-F0195094BEE8}"/>
              </a:ext>
            </a:extLst>
          </p:cNvPr>
          <p:cNvSpPr txBox="1"/>
          <p:nvPr/>
        </p:nvSpPr>
        <p:spPr>
          <a:xfrm>
            <a:off x="481102" y="5521962"/>
            <a:ext cx="1127328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Урчат и квакают лягушки.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C8E2D-6119-4D3C-8F38-4998F2A83BD5}"/>
              </a:ext>
            </a:extLst>
          </p:cNvPr>
          <p:cNvSpPr txBox="1"/>
          <p:nvPr/>
        </p:nvSpPr>
        <p:spPr>
          <a:xfrm>
            <a:off x="623346" y="-78802"/>
            <a:ext cx="1142411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записаны наоборот. Читайте справа налево. Для проверки нажмите на мышку.</a:t>
            </a:r>
          </a:p>
        </p:txBody>
      </p:sp>
      <p:sp>
        <p:nvSpPr>
          <p:cNvPr id="26" name="Управляющая кнопка: &quot;На главную&quot; 2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3A61B86-092F-46DB-8D62-2E74A1E10DE5}"/>
              </a:ext>
            </a:extLst>
          </p:cNvPr>
          <p:cNvSpPr/>
          <p:nvPr/>
        </p:nvSpPr>
        <p:spPr>
          <a:xfrm>
            <a:off x="11397006" y="6180808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&quot;В начало&quot; 2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D0FCE5F-36C0-4502-95BD-B13B9A9015EC}"/>
              </a:ext>
            </a:extLst>
          </p:cNvPr>
          <p:cNvSpPr/>
          <p:nvPr/>
        </p:nvSpPr>
        <p:spPr>
          <a:xfrm>
            <a:off x="293067" y="6325386"/>
            <a:ext cx="650450" cy="36764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76" y="367645"/>
            <a:ext cx="8210746" cy="961501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без пробелов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06" y="135061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4657676" y="4038426"/>
            <a:ext cx="679708" cy="706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5458803" y="4038426"/>
            <a:ext cx="679708" cy="706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6305683" y="4038426"/>
            <a:ext cx="679708" cy="706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1847654" y="2160566"/>
            <a:ext cx="9162853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нет пробелов между словами. Попробуйте прочитать текст.</a:t>
            </a:r>
          </a:p>
        </p:txBody>
      </p:sp>
      <p:sp>
        <p:nvSpPr>
          <p:cNvPr id="10" name="Управляющая кнопка: &quot;На главную&quot;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49F8372-DD55-4DF9-B810-3F360C7B8F1F}"/>
              </a:ext>
            </a:extLst>
          </p:cNvPr>
          <p:cNvSpPr/>
          <p:nvPr/>
        </p:nvSpPr>
        <p:spPr>
          <a:xfrm>
            <a:off x="10001839" y="6105506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  <a:extLst>
              <a:ext uri="{FF2B5EF4-FFF2-40B4-BE49-F238E27FC236}">
                <a16:creationId xmlns:a16="http://schemas.microsoft.com/office/drawing/2014/main" id="{996B35E8-9CE3-431C-AC4B-63F040CCEC81}"/>
              </a:ext>
            </a:extLst>
          </p:cNvPr>
          <p:cNvSpPr/>
          <p:nvPr/>
        </p:nvSpPr>
        <p:spPr>
          <a:xfrm>
            <a:off x="7143265" y="4038425"/>
            <a:ext cx="679708" cy="706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6589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5"/>
            <a:ext cx="11275243" cy="54953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Галкуиворонуразличитьсовсемнетрудно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Галкавдвоеменьшевороныивсячерная,тольковокругшеисерыеперышки,будтоонасерымплаточкомповязана.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Ауворонынаоборот:всётуловищесерое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черныетолькоголова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шея,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крыльядахвост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Г.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5954153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602528" y="301225"/>
            <a:ext cx="11275243" cy="5495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Галку и ворону различить совсем не трудно. Галка вдвое меньше вороны и вся черная, только вокруг шеи серые перышки, будто она серым платочком повязана. А у вороны наоборот: всё туловище серое, черные только голова, шея, крылья да хвост.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Г.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9CD4FA1-619F-402F-9B62-8D85D27891EE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&quot;В начало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D96D7A0-DE26-4D8F-9C44-7C0C9CB66383}"/>
              </a:ext>
            </a:extLst>
          </p:cNvPr>
          <p:cNvSpPr/>
          <p:nvPr/>
        </p:nvSpPr>
        <p:spPr>
          <a:xfrm>
            <a:off x="1093509" y="6278252"/>
            <a:ext cx="556182" cy="3959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6" y="769823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459396" y="83973"/>
            <a:ext cx="3295061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FA90E6-D2A2-4216-9CD9-611CEDDFF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6" t="29690" r="46102" b="16563"/>
          <a:stretch/>
        </p:blipFill>
        <p:spPr>
          <a:xfrm>
            <a:off x="2714919" y="1455673"/>
            <a:ext cx="5043340" cy="510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51EC40-2EAD-4683-9D20-1A6AFB9D1F9A}"/>
              </a:ext>
            </a:extLst>
          </p:cNvPr>
          <p:cNvSpPr/>
          <p:nvPr/>
        </p:nvSpPr>
        <p:spPr>
          <a:xfrm>
            <a:off x="184762" y="1455673"/>
            <a:ext cx="627875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Управляющая кнопка: &quot;В начало&quot;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1B38593-0931-4DC0-B100-4057E026A83D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&quot;На главную&quot;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EC82FDB-2C13-4500-B324-03E440F7206C}"/>
              </a:ext>
            </a:extLst>
          </p:cNvPr>
          <p:cNvSpPr/>
          <p:nvPr/>
        </p:nvSpPr>
        <p:spPr>
          <a:xfrm>
            <a:off x="9477081" y="610529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91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10" y="362239"/>
            <a:ext cx="10902886" cy="543524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Втемномлесу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улеснойтропинки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залегзверь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Эторысь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кошкаростомсбольшуюсобаку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Хвостунеекороткий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ушискисточками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шкуравпятнышках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Лежитрысьнатолстомсукуиждет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Онасдереватакиброситсянадобычу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5954153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701510" y="358652"/>
            <a:ext cx="10902886" cy="54352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темном лесу, у лесной тропинки, залег зверь. Это рысь — кошка ростом с большую собаку. Хвост у нее короткий, уши с кисточками, шкура в пятнышках.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рысь на толстом суку и ждет. Она с дерева так и бросится на добычу. 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81F82B4-0FA9-42E0-AF78-496451661721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В начало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119FCC-80E8-400B-88D3-24F4CC3417DB}"/>
              </a:ext>
            </a:extLst>
          </p:cNvPr>
          <p:cNvSpPr/>
          <p:nvPr/>
        </p:nvSpPr>
        <p:spPr>
          <a:xfrm>
            <a:off x="1093509" y="6278252"/>
            <a:ext cx="556182" cy="3959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8126"/>
            <a:ext cx="11923336" cy="586477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Летучиемышиоченьполезныезверьки.Онипоедаютвредныхнасекомых.Днемлетучиемышизаворачиваютсявсвоиширокиекрылья,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каквплащи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ивисятвтемныхместахвнизголовой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Наступаетночь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Вылетаютонинаохоту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Многиевредныенасекомыелетаютночью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Почтивсептицыспятвэтовремя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«работа»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летучихмышейособенноважна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 По Ю. Дмитриеву)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45279" y="6076702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106837" y="48753"/>
            <a:ext cx="11868346" cy="5864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Летучие мыши очень полезные зверьки. Они поедают вредных насекомых.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Днем летучие мыши заворачиваются в свои широкие крылья, как в плащи, и висят в темных местах вниз головой.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ночь. Вылетают они на охоту. Многие вредные насекомые летают ночью. Почти все птицы спят в это время. Поэтому «работа» летучих мышей особенно важна. 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ACDFB0E-7F72-4EE5-8EEE-1CF34F1DBD62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В начало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F78D4F-58E0-45CC-908A-4424CC847ADB}"/>
              </a:ext>
            </a:extLst>
          </p:cNvPr>
          <p:cNvSpPr/>
          <p:nvPr/>
        </p:nvSpPr>
        <p:spPr>
          <a:xfrm>
            <a:off x="1093509" y="6278252"/>
            <a:ext cx="556182" cy="3959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06" y="282371"/>
            <a:ext cx="11576901" cy="5671781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Шляпалежаланакомоде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КотенокВаськасиделнаполу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ВовкаиВадикраскрашиваликартинки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Вдругпозадинихчто-топлюхнулосьнапол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Мальчикиобернулисьиувиделинаполушляпу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Неожиданношляпапоползла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Онавыползланасерединукомнатыиостановилась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Мальчикииспугалисьипобежаливкухню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Онинабраликартошкиистали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швырятьеёвшляпу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Шляпакакподпрыгнеткверху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Изнеёвыскочилкотенок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(По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Н.Носову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26425" y="6029135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348005" y="207388"/>
            <a:ext cx="11576901" cy="56717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Шляпа лежала на комоде. Котенок Васька сидел на полу. Вовка и Вадик раскрашивали картинки.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позади них что-то плюхнулось на пол. Мальчики обернулись и увидели на полу шляпу.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 шляпа поползла. Она выползла на середину комнаты и остановилась.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испугались и побежали в кухню. Они набрали картошки и стали швырять ее в шляпу. Шляпа как подпрыгнет кверху! Из нее выскочил котенок. (По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Н.Носову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22E09CF-F024-4902-B24A-A662DE38170C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В начало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620D8AD-E93F-4919-B681-9800CC6E3D10}"/>
              </a:ext>
            </a:extLst>
          </p:cNvPr>
          <p:cNvSpPr/>
          <p:nvPr/>
        </p:nvSpPr>
        <p:spPr>
          <a:xfrm>
            <a:off x="1093509" y="6278252"/>
            <a:ext cx="556182" cy="3959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76" y="367645"/>
            <a:ext cx="8210746" cy="961501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без гласных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06" y="135061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4657676" y="4038426"/>
            <a:ext cx="679708" cy="706133"/>
          </a:xfrm>
          <a:prstGeom prst="rect">
            <a:avLst/>
          </a:prstGeom>
          <a:solidFill>
            <a:srgbClr val="F8E3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5481679" y="4038425"/>
            <a:ext cx="679708" cy="706133"/>
          </a:xfrm>
          <a:prstGeom prst="rect">
            <a:avLst/>
          </a:prstGeom>
          <a:solidFill>
            <a:srgbClr val="F8E3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6305683" y="4038426"/>
            <a:ext cx="679708" cy="706133"/>
          </a:xfrm>
          <a:prstGeom prst="rect">
            <a:avLst/>
          </a:prstGeom>
          <a:solidFill>
            <a:srgbClr val="F8E3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2040053" y="2267007"/>
            <a:ext cx="8753637" cy="954107"/>
          </a:xfrm>
          <a:prstGeom prst="rect">
            <a:avLst/>
          </a:prstGeom>
          <a:solidFill>
            <a:srgbClr val="7BFDD8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пропущены некоторые гласные. Попробуйте восстановить гласные и прочитайте правильно текст.</a:t>
            </a:r>
          </a:p>
        </p:txBody>
      </p:sp>
      <p:sp>
        <p:nvSpPr>
          <p:cNvPr id="10" name="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5C4FBEE8-275A-4174-BB1D-ADAF5F25CFF0}"/>
              </a:ext>
            </a:extLst>
          </p:cNvPr>
          <p:cNvSpPr/>
          <p:nvPr/>
        </p:nvSpPr>
        <p:spPr>
          <a:xfrm>
            <a:off x="7129686" y="4038425"/>
            <a:ext cx="679708" cy="706133"/>
          </a:xfrm>
          <a:prstGeom prst="rect">
            <a:avLst/>
          </a:prstGeom>
          <a:solidFill>
            <a:srgbClr val="F8E3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Управляющая кнопка: &quot;На главную&quot;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8DC58BF-E4FF-448D-8F2E-8C5DD8468E4F}"/>
              </a:ext>
            </a:extLst>
          </p:cNvPr>
          <p:cNvSpPr/>
          <p:nvPr/>
        </p:nvSpPr>
        <p:spPr>
          <a:xfrm>
            <a:off x="10001839" y="6105506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53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5"/>
            <a:ext cx="11275243" cy="54953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нкими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стыми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г-л-сами п-ют з-блики, с-л-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вьи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-пят ж-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-чики. Б-р-банят д-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Св-стят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фл-йтой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ив-лги. Л-ют л-с-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б-лые к-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роп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-тки. 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-хает ф-л-н. Ж-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жжат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пч-лы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(По В. Бианки.)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5954153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602529" y="301225"/>
            <a:ext cx="11275243" cy="5495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Звонкими, чистыми голосами поют зяблики, соловьи, певчие дрозды. Скрипят жуки и кузнечики. Барабанят дятлы. Свистят флейтой иволги. Лают лисицы и белые куропатки. Воет волк. Ухает филин. Жужжат шмели и пчелы.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В. Бианки.)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FECAAAF-21DD-4CB0-BF3E-D34DD558C85D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&quot;В начало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0F401BC-2171-42FD-BC58-485E570D54F8}"/>
              </a:ext>
            </a:extLst>
          </p:cNvPr>
          <p:cNvSpPr/>
          <p:nvPr/>
        </p:nvSpPr>
        <p:spPr>
          <a:xfrm>
            <a:off x="1036948" y="6231118"/>
            <a:ext cx="650450" cy="44305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5"/>
            <a:ext cx="11275243" cy="549539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Од-в-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нчик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п-х-ж на с-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з-л-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р-дом б-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леет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п-ш-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стый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ш-р-к.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н- ш-р-к. П-л-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п-шинки. П-т-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од-в-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нчик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нюша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-шла д-мой с з-л-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ночком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н- г-л-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снула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д-в-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од-в-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нчики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з-крыли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д- 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5954153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517689" y="301225"/>
            <a:ext cx="11275243" cy="5495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похож на солнышко с золотыми лучами. А рядом белеет пушистый шарик.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дунула на шарик. Полетели пушинки. Потому и называется одуванчик.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Танюша пришла домой с золотым веночком на голове.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уснула девочка. И одуванчики закрыли свои цветочки до утра.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311385D-F805-491A-A6C9-75AD34F73657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В начало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EB00F0-23F3-4DA4-A9A4-0BB6D3B37A97}"/>
              </a:ext>
            </a:extLst>
          </p:cNvPr>
          <p:cNvSpPr/>
          <p:nvPr/>
        </p:nvSpPr>
        <p:spPr>
          <a:xfrm>
            <a:off x="1036948" y="6231118"/>
            <a:ext cx="650450" cy="44305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5"/>
            <a:ext cx="11275243" cy="549539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т-м г-р-де,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-к-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Ч-б-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рашка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ж-л д- б-л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им-ни Г-на. К-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ждое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-н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пр-сып-лся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-ей м-л-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нькой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-ре, ум-в-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 и –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тпр-влялся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н- р-б-ту в з--парк. А р-б-тал -н в з--парке…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н- м-сто, -н р-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в-шал н-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 к-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шл-пу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-сточку и л-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н- с-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б-сс-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(Э. Н. Успенский)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5954153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592316" y="301225"/>
            <a:ext cx="11275243" cy="5495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городе, где оказался Чебурашка, жил да был крокодил по имени Гена. Каждое утро он просыпался в своей маленькой квартире, умывался, завтракал и отправлялся на работу в зоопарк. А работал он в зоопарке… крокодилом. Придя на место, он раздевался, вешал на гвоздик костюм, шляпу и тросточку и ложился на солнышке у бассейна.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(Э. Н. Успенский)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7990D40-5C22-4D10-97FD-3E74484D889E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В начало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80B6C5-7D02-4B80-9319-03014116773A}"/>
              </a:ext>
            </a:extLst>
          </p:cNvPr>
          <p:cNvSpPr/>
          <p:nvPr/>
        </p:nvSpPr>
        <p:spPr>
          <a:xfrm>
            <a:off x="1036948" y="6231118"/>
            <a:ext cx="650450" cy="44305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5"/>
            <a:ext cx="11275243" cy="587220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-пила –с-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н- д-р-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вьях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-ли,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 оп-д-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ж-л Н-к-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 п-х-ж н- -дин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спл-шной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к-вер -з ж-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 л-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стьев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оч-нь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-с-во. Н-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-ков р-б-ты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-в-лось. К-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щё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сп-сли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дв-рник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З-на,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зам-тала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 м-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Сначала, -на зам-тала л-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неб-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льшие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п-том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-рала -х в т-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отв-зила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н- к-чу. А в-ч-ром, л-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ув-зила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м-шина, с б-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льшим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к-з-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10048972" y="6173431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669303" y="571447"/>
            <a:ext cx="11275243" cy="5495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осень. Листья на деревьях пожелтели, и стали опадать. Весь двор, где жил Никитка, стал похож на один сплошной ковер из жёлто — красных листьев. Было очень красиво. Но для дворников работы прибавилось. Каждое утро, когда все ещё спасли, дворник, тётя Зина, старательно заметала двор метлой. Сначала, она заметала листья в небольшие кучки, а потом собирала их в тачку и отвозила на кучу. А вечером, листья увозила машина, с большим кузовом.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1AD683B-024D-46DE-BEDC-6B64BDBC667E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В начало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050D943-5935-4EAE-90BB-5DB467339D4D}"/>
              </a:ext>
            </a:extLst>
          </p:cNvPr>
          <p:cNvSpPr/>
          <p:nvPr/>
        </p:nvSpPr>
        <p:spPr>
          <a:xfrm>
            <a:off x="1036948" y="6231118"/>
            <a:ext cx="650450" cy="44305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27" y="155430"/>
            <a:ext cx="10011266" cy="1603387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Деформированный текст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873" y="27403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4742517" y="4393050"/>
            <a:ext cx="679708" cy="706133"/>
          </a:xfrm>
          <a:prstGeom prst="rect">
            <a:avLst/>
          </a:prstGeom>
          <a:solidFill>
            <a:srgbClr val="7BFD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5572346" y="4393050"/>
            <a:ext cx="679708" cy="706133"/>
          </a:xfrm>
          <a:prstGeom prst="rect">
            <a:avLst/>
          </a:prstGeom>
          <a:solidFill>
            <a:srgbClr val="7BFD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6390524" y="4393050"/>
            <a:ext cx="679708" cy="706133"/>
          </a:xfrm>
          <a:prstGeom prst="rect">
            <a:avLst/>
          </a:prstGeom>
          <a:solidFill>
            <a:srgbClr val="7BFDD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1639904" y="2745028"/>
            <a:ext cx="10011266" cy="954107"/>
          </a:xfrm>
          <a:prstGeom prst="rect">
            <a:avLst/>
          </a:prstGeom>
          <a:solidFill>
            <a:srgbClr val="7BDBFD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текст, не обращая внимания на лишние элементы.</a:t>
            </a:r>
          </a:p>
        </p:txBody>
      </p:sp>
      <p:sp>
        <p:nvSpPr>
          <p:cNvPr id="11" name="Управляющая кнопка: &quot;На главную&quot; 1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183A9DE-33C1-42FA-B7A0-76029AAF288A}"/>
              </a:ext>
            </a:extLst>
          </p:cNvPr>
          <p:cNvSpPr/>
          <p:nvPr/>
        </p:nvSpPr>
        <p:spPr>
          <a:xfrm>
            <a:off x="10077254" y="6105506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83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3" y="1194325"/>
            <a:ext cx="9181708" cy="124433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ж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 С </a:t>
            </a:r>
            <a:r>
              <a:rPr lang="ru-RU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 е </a:t>
            </a: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р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а ф </a:t>
            </a:r>
            <a:r>
              <a:rPr lang="ru-RU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851010" y="1635673"/>
            <a:ext cx="1828800" cy="49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410066" y="1267714"/>
            <a:ext cx="8927182" cy="11221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ЛИСА, </a:t>
            </a:r>
            <a:r>
              <a:rPr lang="ru-RU" sz="4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жираф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медведь, </a:t>
            </a:r>
            <a:r>
              <a:rPr lang="ru-RU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D8A92-EAFF-414E-836D-CE72505CA264}"/>
              </a:ext>
            </a:extLst>
          </p:cNvPr>
          <p:cNvSpPr txBox="1"/>
          <p:nvPr/>
        </p:nvSpPr>
        <p:spPr>
          <a:xfrm>
            <a:off x="2168165" y="0"/>
            <a:ext cx="8710367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слова, написанные разными шрифтами.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63BEFC7-E57B-4016-8721-19831D88B789}"/>
              </a:ext>
            </a:extLst>
          </p:cNvPr>
          <p:cNvSpPr txBox="1">
            <a:spLocks/>
          </p:cNvSpPr>
          <p:nvPr/>
        </p:nvSpPr>
        <p:spPr>
          <a:xfrm>
            <a:off x="282803" y="2887771"/>
            <a:ext cx="9181708" cy="12443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8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Ф</a:t>
            </a:r>
            <a:r>
              <a:rPr lang="ru-RU" sz="48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а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И</a:t>
            </a:r>
            <a:r>
              <a:rPr lang="ru-RU" sz="4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Л</a:t>
            </a:r>
            <a:r>
              <a:rPr lang="ru-RU" sz="48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я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8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</a:t>
            </a:r>
            <a:r>
              <a:rPr lang="ru-RU" sz="4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Иа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sz="4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</a:t>
            </a:r>
            <a:r>
              <a:rPr lang="ru-RU" sz="48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а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1B0B43-BA82-4D27-9153-B04A9175EE05}"/>
              </a:ext>
            </a:extLst>
          </p:cNvPr>
          <p:cNvSpPr/>
          <p:nvPr/>
        </p:nvSpPr>
        <p:spPr>
          <a:xfrm>
            <a:off x="9851010" y="3207921"/>
            <a:ext cx="1828800" cy="49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E06BF67-C890-4420-B7EE-17289C7567C0}"/>
              </a:ext>
            </a:extLst>
          </p:cNvPr>
          <p:cNvSpPr txBox="1">
            <a:spLocks/>
          </p:cNvSpPr>
          <p:nvPr/>
        </p:nvSpPr>
        <p:spPr>
          <a:xfrm>
            <a:off x="386499" y="2887771"/>
            <a:ext cx="8927182" cy="11221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зарянка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поползень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ФИЛИН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сойка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0D7EBD9-EC2D-4B3C-8D5E-05B7EA9848DD}"/>
              </a:ext>
            </a:extLst>
          </p:cNvPr>
          <p:cNvSpPr txBox="1">
            <a:spLocks/>
          </p:cNvSpPr>
          <p:nvPr/>
        </p:nvSpPr>
        <p:spPr>
          <a:xfrm>
            <a:off x="282802" y="4703452"/>
            <a:ext cx="9181707" cy="12443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8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</a:t>
            </a: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у</a:t>
            </a: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ы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8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ш</a:t>
            </a: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8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8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а</a:t>
            </a: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8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</a:t>
            </a:r>
            <a:r>
              <a:rPr lang="ru-RU" sz="48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т</a:t>
            </a:r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</a:t>
            </a:r>
            <a:r>
              <a:rPr lang="ru-RU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A9C21F-38B6-48C2-BDB9-7F358CDA32F7}"/>
              </a:ext>
            </a:extLst>
          </p:cNvPr>
          <p:cNvSpPr/>
          <p:nvPr/>
        </p:nvSpPr>
        <p:spPr>
          <a:xfrm>
            <a:off x="9851010" y="4972516"/>
            <a:ext cx="1828800" cy="49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231A88C-B107-45D4-8EE4-09FE645B94A5}"/>
              </a:ext>
            </a:extLst>
          </p:cNvPr>
          <p:cNvSpPr txBox="1">
            <a:spLocks/>
          </p:cNvSpPr>
          <p:nvPr/>
        </p:nvSpPr>
        <p:spPr>
          <a:xfrm>
            <a:off x="282802" y="4832776"/>
            <a:ext cx="8927182" cy="11221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крынка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плошка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КУБЫШКА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ушат</a:t>
            </a:r>
            <a:endParaRPr lang="ru-RU" sz="4400" b="1" i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&quot;На главную&quot;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B321EEB-15B2-4FCF-BEA6-F45D63DE0DBF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&quot;В начало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D11411C-D2BF-4E05-9ADC-48BBC7EC60B6}"/>
              </a:ext>
            </a:extLst>
          </p:cNvPr>
          <p:cNvSpPr/>
          <p:nvPr/>
        </p:nvSpPr>
        <p:spPr>
          <a:xfrm>
            <a:off x="1018095" y="6274664"/>
            <a:ext cx="650450" cy="3995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6" y="769823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459396" y="83973"/>
            <a:ext cx="3295061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324DF9-3558-44A0-BBE4-803FD1BB0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9" t="30103" r="46102" b="16702"/>
          <a:stretch/>
        </p:blipFill>
        <p:spPr>
          <a:xfrm>
            <a:off x="2724346" y="1527143"/>
            <a:ext cx="5043341" cy="504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47CE7-C1FF-412E-8198-09824A584FAF}"/>
              </a:ext>
            </a:extLst>
          </p:cNvPr>
          <p:cNvSpPr/>
          <p:nvPr/>
        </p:nvSpPr>
        <p:spPr>
          <a:xfrm>
            <a:off x="359428" y="1228611"/>
            <a:ext cx="627875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Управляющая кнопка: &quot;В начало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78E68CA-D43A-4948-A5EA-001ADDB331A4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&quot;На главную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F9E5354-4F34-43F3-88B3-542D3F465310}"/>
              </a:ext>
            </a:extLst>
          </p:cNvPr>
          <p:cNvSpPr/>
          <p:nvPr/>
        </p:nvSpPr>
        <p:spPr>
          <a:xfrm>
            <a:off x="9467654" y="6088947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33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5"/>
            <a:ext cx="11275243" cy="54953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«Т1ощ5ий Т66им7ка в1с3ех т5ощ77ее,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Т8ощ9е то9ще1го К3ащ92ея!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О1н н8е е43ст у4 н12ас н1и щ09ей,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Н0и б2ор1щ3ей, н4и ов44ощ6ей –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Во67т и т9ощ13ий, ка1к Ка1ще11й!».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5954153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663807" y="261609"/>
            <a:ext cx="10925664" cy="55350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«Тощий Тимка всех тощее,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Тоще тощего Кащея!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не ест у нас ни щей,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борщей, ни овощей –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тощий, как Кащей!».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D8A92-EAFF-414E-836D-CE72505CA264}"/>
              </a:ext>
            </a:extLst>
          </p:cNvPr>
          <p:cNvSpPr txBox="1"/>
          <p:nvPr/>
        </p:nvSpPr>
        <p:spPr>
          <a:xfrm>
            <a:off x="1747824" y="0"/>
            <a:ext cx="8131468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текст, не обращая внимания на цифры.</a:t>
            </a:r>
          </a:p>
        </p:txBody>
      </p:sp>
      <p:sp>
        <p:nvSpPr>
          <p:cNvPr id="7" name="Управляющая кнопка: &quot;На главную&quot;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2C87AB3-985C-4DEB-9734-7821F8A42925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В начало&quot;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6CAB11A-059B-41E3-AB29-7401FB6EBCB0}"/>
              </a:ext>
            </a:extLst>
          </p:cNvPr>
          <p:cNvSpPr/>
          <p:nvPr/>
        </p:nvSpPr>
        <p:spPr>
          <a:xfrm>
            <a:off x="1018095" y="6274664"/>
            <a:ext cx="650450" cy="3995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5"/>
            <a:ext cx="11275243" cy="549539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елал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руп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горы.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роч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5954153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D33DFB8-4D48-41C5-8A1E-4EE03F86E91D}"/>
              </a:ext>
            </a:extLst>
          </p:cNvPr>
          <p:cNvSpPr txBox="1">
            <a:spLocks/>
          </p:cNvSpPr>
          <p:nvPr/>
        </p:nvSpPr>
        <p:spPr>
          <a:xfrm>
            <a:off x="921047" y="301225"/>
            <a:ext cx="10925664" cy="55350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 мраке раки шуршат в драке.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Тропка на траве, травка на тропке.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Краб крабу грабли сделал.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горе Арарат растет крупный виноград.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города дорога в гору, от города – с горы.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 Маше нарвал ромашек.</a:t>
            </a:r>
          </a:p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Морочила морока, пророчила сорока».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D8A92-EAFF-414E-836D-CE72505CA264}"/>
              </a:ext>
            </a:extLst>
          </p:cNvPr>
          <p:cNvSpPr txBox="1"/>
          <p:nvPr/>
        </p:nvSpPr>
        <p:spPr>
          <a:xfrm>
            <a:off x="3538917" y="0"/>
            <a:ext cx="5689924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только чёрные буквы.</a:t>
            </a:r>
          </a:p>
        </p:txBody>
      </p:sp>
      <p:sp>
        <p:nvSpPr>
          <p:cNvPr id="7" name="Управляющая кнопка: &quot;На главную&quot;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4206D17-857F-4E8C-A625-D8BB28EFC89D}"/>
              </a:ext>
            </a:extLst>
          </p:cNvPr>
          <p:cNvSpPr/>
          <p:nvPr/>
        </p:nvSpPr>
        <p:spPr>
          <a:xfrm>
            <a:off x="150829" y="607711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В начало&quot;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84E669A-4C2F-490F-AF9B-340049B4F046}"/>
              </a:ext>
            </a:extLst>
          </p:cNvPr>
          <p:cNvSpPr/>
          <p:nvPr/>
        </p:nvSpPr>
        <p:spPr>
          <a:xfrm>
            <a:off x="1018095" y="6274664"/>
            <a:ext cx="650450" cy="3995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090" y="58087"/>
            <a:ext cx="10307397" cy="1885361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закрытой верхней или нижней частью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534" y="58087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4649630" y="4299022"/>
            <a:ext cx="679708" cy="706133"/>
          </a:xfrm>
          <a:prstGeom prst="rect">
            <a:avLst/>
          </a:prstGeom>
          <a:solidFill>
            <a:srgbClr val="FFE2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5496510" y="4299022"/>
            <a:ext cx="679708" cy="706133"/>
          </a:xfrm>
          <a:prstGeom prst="rect">
            <a:avLst/>
          </a:prstGeom>
          <a:solidFill>
            <a:srgbClr val="FFE2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6343390" y="4299022"/>
            <a:ext cx="679708" cy="706133"/>
          </a:xfrm>
          <a:prstGeom prst="rect">
            <a:avLst/>
          </a:prstGeom>
          <a:solidFill>
            <a:srgbClr val="FFE2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1357460" y="2567208"/>
            <a:ext cx="982273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предложениях спрятана верхняя или нижняя часть. Восстановите текст.</a:t>
            </a:r>
          </a:p>
        </p:txBody>
      </p:sp>
      <p:sp>
        <p:nvSpPr>
          <p:cNvPr id="10" name="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DD747111-36CF-4396-A334-8899D2023F07}"/>
              </a:ext>
            </a:extLst>
          </p:cNvPr>
          <p:cNvSpPr/>
          <p:nvPr/>
        </p:nvSpPr>
        <p:spPr>
          <a:xfrm>
            <a:off x="7190399" y="4307731"/>
            <a:ext cx="679708" cy="706133"/>
          </a:xfrm>
          <a:prstGeom prst="rect">
            <a:avLst/>
          </a:prstGeom>
          <a:solidFill>
            <a:srgbClr val="FFE2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Управляющая кнопка: &quot;На главную&quot;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FE91B09-0927-493C-BB73-F43DD4FC3E69}"/>
              </a:ext>
            </a:extLst>
          </p:cNvPr>
          <p:cNvSpPr/>
          <p:nvPr/>
        </p:nvSpPr>
        <p:spPr>
          <a:xfrm>
            <a:off x="10034131" y="6105506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69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226119"/>
            <a:ext cx="11849493" cy="63066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было за городом! Стояло лето, рожь уже пожелтела, овсы зеленели, сено было смётано в стога; по зелёному лугу расхаживал длинноногий аист и болтал по-египетски — он выучился этому языку от матери. За полями и лугами тянулись большие леса с глубокими озёрами в самой чаще. Да, хорошо было за городом!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(Г.Х. Андерсон)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10030120" y="6132259"/>
            <a:ext cx="1828800" cy="49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5A4D43-B256-4E31-80AD-93DD13356F62}"/>
              </a:ext>
            </a:extLst>
          </p:cNvPr>
          <p:cNvSpPr/>
          <p:nvPr/>
        </p:nvSpPr>
        <p:spPr>
          <a:xfrm>
            <a:off x="565607" y="389642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435704-9781-4474-A362-A76A32D024DA}"/>
              </a:ext>
            </a:extLst>
          </p:cNvPr>
          <p:cNvSpPr/>
          <p:nvPr/>
        </p:nvSpPr>
        <p:spPr>
          <a:xfrm>
            <a:off x="405354" y="1283616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90BA9A-7C53-4466-BC22-41E4C22D0A3E}"/>
              </a:ext>
            </a:extLst>
          </p:cNvPr>
          <p:cNvSpPr/>
          <p:nvPr/>
        </p:nvSpPr>
        <p:spPr>
          <a:xfrm>
            <a:off x="245097" y="2216024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2B1AEF6-E3CA-4F99-9669-26F4139B5D06}"/>
              </a:ext>
            </a:extLst>
          </p:cNvPr>
          <p:cNvSpPr/>
          <p:nvPr/>
        </p:nvSpPr>
        <p:spPr>
          <a:xfrm>
            <a:off x="405353" y="3106434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188A07-68D6-4989-95F8-49D78692478B}"/>
              </a:ext>
            </a:extLst>
          </p:cNvPr>
          <p:cNvSpPr/>
          <p:nvPr/>
        </p:nvSpPr>
        <p:spPr>
          <a:xfrm>
            <a:off x="245097" y="5879307"/>
            <a:ext cx="8465270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C09D7CA-D290-4A1D-921D-28785706B21A}"/>
              </a:ext>
            </a:extLst>
          </p:cNvPr>
          <p:cNvSpPr/>
          <p:nvPr/>
        </p:nvSpPr>
        <p:spPr>
          <a:xfrm>
            <a:off x="325226" y="4946899"/>
            <a:ext cx="11448852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6A808E-F17D-4283-8026-A329B668E3DC}"/>
              </a:ext>
            </a:extLst>
          </p:cNvPr>
          <p:cNvSpPr/>
          <p:nvPr/>
        </p:nvSpPr>
        <p:spPr>
          <a:xfrm>
            <a:off x="285162" y="4036669"/>
            <a:ext cx="11448852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&quot;На главную&quot; 1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502F9F6-9DE6-41EC-BE3F-53E843EBF8FF}"/>
              </a:ext>
            </a:extLst>
          </p:cNvPr>
          <p:cNvSpPr/>
          <p:nvPr/>
        </p:nvSpPr>
        <p:spPr>
          <a:xfrm>
            <a:off x="9045018" y="6156397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В начало&quot; 1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ED6A348-0811-414A-AFA9-49096A77A1B9}"/>
              </a:ext>
            </a:extLst>
          </p:cNvPr>
          <p:cNvSpPr/>
          <p:nvPr/>
        </p:nvSpPr>
        <p:spPr>
          <a:xfrm>
            <a:off x="7855" y="6505339"/>
            <a:ext cx="650450" cy="35266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6" y="136688"/>
            <a:ext cx="11620109" cy="64243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Жил-был Крокодил. Нет, нет, это был совсем не тот известный Крокодил, который по Невскому ходил! — ведь тот Крокодил, как ты, конечно, знаешь, жил да был, а этот просто жил-был. К тому же этот Крокодил ходил мало (он чаще плавал). Словом, это был самый настоящий Крокодил, и жил он в самой настоящей Африке.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-Тари-Кари 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Б.)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10199804" y="6269759"/>
            <a:ext cx="1828800" cy="49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5A4D43-B256-4E31-80AD-93DD13356F62}"/>
              </a:ext>
            </a:extLst>
          </p:cNvPr>
          <p:cNvSpPr/>
          <p:nvPr/>
        </p:nvSpPr>
        <p:spPr>
          <a:xfrm>
            <a:off x="575034" y="277214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9A8C81-1032-4C09-9A31-DC07054F396F}"/>
              </a:ext>
            </a:extLst>
          </p:cNvPr>
          <p:cNvSpPr/>
          <p:nvPr/>
        </p:nvSpPr>
        <p:spPr>
          <a:xfrm>
            <a:off x="201103" y="1214818"/>
            <a:ext cx="11544694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D369B5-31DD-46C7-BB27-6E3CA1167FE2}"/>
              </a:ext>
            </a:extLst>
          </p:cNvPr>
          <p:cNvSpPr/>
          <p:nvPr/>
        </p:nvSpPr>
        <p:spPr>
          <a:xfrm>
            <a:off x="238811" y="1808253"/>
            <a:ext cx="11544694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39E325-D7E9-49F0-9DA8-115EB619CC0C}"/>
              </a:ext>
            </a:extLst>
          </p:cNvPr>
          <p:cNvSpPr/>
          <p:nvPr/>
        </p:nvSpPr>
        <p:spPr>
          <a:xfrm>
            <a:off x="238811" y="2100484"/>
            <a:ext cx="11544694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B6A2F04-E551-47A4-9866-1BB2026ACAC7}"/>
              </a:ext>
            </a:extLst>
          </p:cNvPr>
          <p:cNvSpPr/>
          <p:nvPr/>
        </p:nvSpPr>
        <p:spPr>
          <a:xfrm>
            <a:off x="238811" y="3020898"/>
            <a:ext cx="11544694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935A30C-96CF-4CB6-A5A2-FCA49A861068}"/>
              </a:ext>
            </a:extLst>
          </p:cNvPr>
          <p:cNvSpPr/>
          <p:nvPr/>
        </p:nvSpPr>
        <p:spPr>
          <a:xfrm>
            <a:off x="201103" y="3936206"/>
            <a:ext cx="11544694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65C517-E030-4E83-9B33-4C074F1794CC}"/>
              </a:ext>
            </a:extLst>
          </p:cNvPr>
          <p:cNvSpPr/>
          <p:nvPr/>
        </p:nvSpPr>
        <p:spPr>
          <a:xfrm>
            <a:off x="238811" y="4835017"/>
            <a:ext cx="11544694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1D3F2F-E499-4076-AE0B-054DC3143A07}"/>
              </a:ext>
            </a:extLst>
          </p:cNvPr>
          <p:cNvSpPr/>
          <p:nvPr/>
        </p:nvSpPr>
        <p:spPr>
          <a:xfrm>
            <a:off x="163396" y="5797485"/>
            <a:ext cx="11544694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&quot;На главную&quot; 2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D0D15BA-614E-4ABE-89D4-35D87CEFF573}"/>
              </a:ext>
            </a:extLst>
          </p:cNvPr>
          <p:cNvSpPr/>
          <p:nvPr/>
        </p:nvSpPr>
        <p:spPr>
          <a:xfrm>
            <a:off x="9624766" y="6425180"/>
            <a:ext cx="400639" cy="36254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В начало&quot; 2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2859A58-C89F-4CA3-A100-48452E4DB545}"/>
              </a:ext>
            </a:extLst>
          </p:cNvPr>
          <p:cNvSpPr/>
          <p:nvPr/>
        </p:nvSpPr>
        <p:spPr>
          <a:xfrm>
            <a:off x="83270" y="6473312"/>
            <a:ext cx="650450" cy="35266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4"/>
            <a:ext cx="11275243" cy="5845051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другой день Герде опять позволили играть в чудесном цветнике на солнце. Так прошло много дней. Герда знала теперь каждый цветок в саду, но как ни много их было, ей все же казалось, что какого-то недостает, только какого? И вот раз она сидела и рассматривала соломенную шляпу старушки, расписанную цветами, и самым красивым из них была роза — старушка забыла ее стереть, когда спровадила живые розы под землю. Вот что значит рассеянность! (Г.Х. Андерсен)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6174251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969B62-40F3-4B3C-AE9A-3B7EE50CE952}"/>
              </a:ext>
            </a:extLst>
          </p:cNvPr>
          <p:cNvSpPr/>
          <p:nvPr/>
        </p:nvSpPr>
        <p:spPr>
          <a:xfrm>
            <a:off x="584460" y="803724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9C850A-F081-4D37-92B1-0B84A5D34344}"/>
              </a:ext>
            </a:extLst>
          </p:cNvPr>
          <p:cNvSpPr/>
          <p:nvPr/>
        </p:nvSpPr>
        <p:spPr>
          <a:xfrm>
            <a:off x="635914" y="1530035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56F28B-242F-4120-8F59-1857A849F920}"/>
              </a:ext>
            </a:extLst>
          </p:cNvPr>
          <p:cNvSpPr/>
          <p:nvPr/>
        </p:nvSpPr>
        <p:spPr>
          <a:xfrm>
            <a:off x="602529" y="2250492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F99F76-5403-4DBD-96DD-6ABD12CB8E8D}"/>
              </a:ext>
            </a:extLst>
          </p:cNvPr>
          <p:cNvSpPr/>
          <p:nvPr/>
        </p:nvSpPr>
        <p:spPr>
          <a:xfrm>
            <a:off x="635914" y="2939689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A90165-41BB-47E5-8342-B50370D1A493}"/>
              </a:ext>
            </a:extLst>
          </p:cNvPr>
          <p:cNvSpPr/>
          <p:nvPr/>
        </p:nvSpPr>
        <p:spPr>
          <a:xfrm>
            <a:off x="584461" y="3641682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82CCFE-7F98-438C-A874-55D5038745EC}"/>
              </a:ext>
            </a:extLst>
          </p:cNvPr>
          <p:cNvSpPr/>
          <p:nvPr/>
        </p:nvSpPr>
        <p:spPr>
          <a:xfrm>
            <a:off x="635913" y="4350860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3C6E42-EAE3-4F98-AFF4-DB08C036825F}"/>
              </a:ext>
            </a:extLst>
          </p:cNvPr>
          <p:cNvSpPr/>
          <p:nvPr/>
        </p:nvSpPr>
        <p:spPr>
          <a:xfrm>
            <a:off x="635913" y="5052853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9AE3A5E-94A5-4E8D-9FB1-D21752B63075}"/>
              </a:ext>
            </a:extLst>
          </p:cNvPr>
          <p:cNvSpPr/>
          <p:nvPr/>
        </p:nvSpPr>
        <p:spPr>
          <a:xfrm>
            <a:off x="635913" y="5777647"/>
            <a:ext cx="11208471" cy="2999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&quot;На главную&quot; 1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851B07C-4811-48E4-9134-033B36495522}"/>
              </a:ext>
            </a:extLst>
          </p:cNvPr>
          <p:cNvSpPr/>
          <p:nvPr/>
        </p:nvSpPr>
        <p:spPr>
          <a:xfrm>
            <a:off x="9045018" y="6156397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&quot;В начало&quot;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1F3FECE-9481-4F07-99BB-8644838AD8CA}"/>
              </a:ext>
            </a:extLst>
          </p:cNvPr>
          <p:cNvSpPr/>
          <p:nvPr/>
        </p:nvSpPr>
        <p:spPr>
          <a:xfrm>
            <a:off x="150828" y="6324637"/>
            <a:ext cx="650450" cy="35266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3AAF4-386F-4907-9B1C-FE674F0D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29" y="301224"/>
            <a:ext cx="11275243" cy="5845051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изгороди стоял длинный шест, на нём торчало соломенное чучело – отгонять птиц. Голова чучела была сделана из мешочка, набитого соломой, с нарисованными на нём глазами и ртом, так что получалось смешное человеческое лицо. Чучело было одето в поношенный голубой кафтан; кое-где из прорех кафтана торчала солома. На голове была старая потёртая шляпа, с которой были срезаны бубенчики, на ногах – старые голубые ботфорты, какие носили мужчины в этой стране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(Волков А.М.)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3E9483-33C7-4B75-9508-B757418B55C9}"/>
              </a:ext>
            </a:extLst>
          </p:cNvPr>
          <p:cNvSpPr/>
          <p:nvPr/>
        </p:nvSpPr>
        <p:spPr>
          <a:xfrm>
            <a:off x="9964132" y="6174251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969B62-40F3-4B3C-AE9A-3B7EE50CE952}"/>
              </a:ext>
            </a:extLst>
          </p:cNvPr>
          <p:cNvSpPr/>
          <p:nvPr/>
        </p:nvSpPr>
        <p:spPr>
          <a:xfrm>
            <a:off x="669301" y="809578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9C850A-F081-4D37-92B1-0B84A5D34344}"/>
              </a:ext>
            </a:extLst>
          </p:cNvPr>
          <p:cNvSpPr/>
          <p:nvPr/>
        </p:nvSpPr>
        <p:spPr>
          <a:xfrm>
            <a:off x="635914" y="1530035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56F28B-242F-4120-8F59-1857A849F920}"/>
              </a:ext>
            </a:extLst>
          </p:cNvPr>
          <p:cNvSpPr/>
          <p:nvPr/>
        </p:nvSpPr>
        <p:spPr>
          <a:xfrm>
            <a:off x="602529" y="2250492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F99F76-5403-4DBD-96DD-6ABD12CB8E8D}"/>
              </a:ext>
            </a:extLst>
          </p:cNvPr>
          <p:cNvSpPr/>
          <p:nvPr/>
        </p:nvSpPr>
        <p:spPr>
          <a:xfrm>
            <a:off x="635914" y="2939689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A90165-41BB-47E5-8342-B50370D1A493}"/>
              </a:ext>
            </a:extLst>
          </p:cNvPr>
          <p:cNvSpPr/>
          <p:nvPr/>
        </p:nvSpPr>
        <p:spPr>
          <a:xfrm>
            <a:off x="584461" y="3641682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82CCFE-7F98-438C-A874-55D5038745EC}"/>
              </a:ext>
            </a:extLst>
          </p:cNvPr>
          <p:cNvSpPr/>
          <p:nvPr/>
        </p:nvSpPr>
        <p:spPr>
          <a:xfrm>
            <a:off x="635913" y="4350860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3C6E42-EAE3-4F98-AFF4-DB08C036825F}"/>
              </a:ext>
            </a:extLst>
          </p:cNvPr>
          <p:cNvSpPr/>
          <p:nvPr/>
        </p:nvSpPr>
        <p:spPr>
          <a:xfrm>
            <a:off x="635913" y="5052853"/>
            <a:ext cx="11208471" cy="42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9AE3A5E-94A5-4E8D-9FB1-D21752B63075}"/>
              </a:ext>
            </a:extLst>
          </p:cNvPr>
          <p:cNvSpPr/>
          <p:nvPr/>
        </p:nvSpPr>
        <p:spPr>
          <a:xfrm>
            <a:off x="635913" y="5777647"/>
            <a:ext cx="11208471" cy="2999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&quot;На главную&quot; 1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1B2E7F8-6DDA-405F-81A1-56CBF9AFD2AD}"/>
              </a:ext>
            </a:extLst>
          </p:cNvPr>
          <p:cNvSpPr/>
          <p:nvPr/>
        </p:nvSpPr>
        <p:spPr>
          <a:xfrm>
            <a:off x="9045018" y="6156397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&quot;В начало&quot; 1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3AD83F7-51DB-4798-86CD-B6F2A69BBFCD}"/>
              </a:ext>
            </a:extLst>
          </p:cNvPr>
          <p:cNvSpPr/>
          <p:nvPr/>
        </p:nvSpPr>
        <p:spPr>
          <a:xfrm>
            <a:off x="150828" y="6324637"/>
            <a:ext cx="650450" cy="35266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60AE-74D8-4F68-B4BA-2167ACC6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090" y="58087"/>
            <a:ext cx="10307397" cy="1885361"/>
          </a:xfrm>
          <a:gradFill flip="none" rotWithShape="1">
            <a:gsLst>
              <a:gs pos="0">
                <a:srgbClr val="E1FEA0">
                  <a:shade val="30000"/>
                  <a:satMod val="115000"/>
                </a:srgbClr>
              </a:gs>
              <a:gs pos="50000">
                <a:srgbClr val="E1FEA0">
                  <a:shade val="67500"/>
                  <a:satMod val="115000"/>
                </a:srgbClr>
              </a:gs>
              <a:gs pos="100000">
                <a:srgbClr val="E1FE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слов и словосочетаний в тексте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6B1AD-FEFC-4ECC-AB2E-7A13AAE0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534" y="58087"/>
            <a:ext cx="2523963" cy="1731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30480-BA11-43AF-B0BB-50701178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726" y="5954729"/>
            <a:ext cx="1121761" cy="1127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A3A89-14A0-4AD1-9F45-7DE91E28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5" y="5099183"/>
            <a:ext cx="2152075" cy="1603387"/>
          </a:xfrm>
          <a:prstGeom prst="rect">
            <a:avLst/>
          </a:prstGeom>
        </p:spPr>
      </p:pic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1D40ED2A-1FD1-4FEA-8564-3FB62986A884}"/>
              </a:ext>
            </a:extLst>
          </p:cNvPr>
          <p:cNvSpPr/>
          <p:nvPr/>
        </p:nvSpPr>
        <p:spPr>
          <a:xfrm>
            <a:off x="4649630" y="4299022"/>
            <a:ext cx="679708" cy="706133"/>
          </a:xfrm>
          <a:prstGeom prst="rect">
            <a:avLst/>
          </a:prstGeom>
          <a:solidFill>
            <a:srgbClr val="FFE2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E958D6C8-544A-4627-B9F7-22FA7A6CF6F8}"/>
              </a:ext>
            </a:extLst>
          </p:cNvPr>
          <p:cNvSpPr/>
          <p:nvPr/>
        </p:nvSpPr>
        <p:spPr>
          <a:xfrm>
            <a:off x="5496510" y="4299022"/>
            <a:ext cx="679708" cy="706133"/>
          </a:xfrm>
          <a:prstGeom prst="rect">
            <a:avLst/>
          </a:prstGeom>
          <a:solidFill>
            <a:srgbClr val="FFE2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D6111677-23A8-4715-B487-C00021A34423}"/>
              </a:ext>
            </a:extLst>
          </p:cNvPr>
          <p:cNvSpPr/>
          <p:nvPr/>
        </p:nvSpPr>
        <p:spPr>
          <a:xfrm>
            <a:off x="6343390" y="4299022"/>
            <a:ext cx="679708" cy="706133"/>
          </a:xfrm>
          <a:prstGeom prst="rect">
            <a:avLst/>
          </a:prstGeom>
          <a:solidFill>
            <a:srgbClr val="FFE2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B37F4-E18D-49B1-A3CB-2CCEEE7F6DCC}"/>
              </a:ext>
            </a:extLst>
          </p:cNvPr>
          <p:cNvSpPr txBox="1"/>
          <p:nvPr/>
        </p:nvSpPr>
        <p:spPr>
          <a:xfrm>
            <a:off x="1357460" y="2648536"/>
            <a:ext cx="9822730" cy="954107"/>
          </a:xfrm>
          <a:prstGeom prst="rect">
            <a:avLst/>
          </a:prstGeom>
          <a:solidFill>
            <a:srgbClr val="F8E3DA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определённое время необходимо найти нужные слова в тексте или ответить на вопрос.</a:t>
            </a:r>
          </a:p>
        </p:txBody>
      </p:sp>
      <p:sp>
        <p:nvSpPr>
          <p:cNvPr id="10" name="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DD747111-36CF-4396-A334-8899D2023F07}"/>
              </a:ext>
            </a:extLst>
          </p:cNvPr>
          <p:cNvSpPr/>
          <p:nvPr/>
        </p:nvSpPr>
        <p:spPr>
          <a:xfrm>
            <a:off x="7190399" y="4307731"/>
            <a:ext cx="679708" cy="706133"/>
          </a:xfrm>
          <a:prstGeom prst="rect">
            <a:avLst/>
          </a:prstGeom>
          <a:solidFill>
            <a:srgbClr val="FFE2A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Управляющая кнопка: &quot;На главную&quot;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87BA5AC-D2FB-4304-8B20-1FD4CF1EA7B8}"/>
              </a:ext>
            </a:extLst>
          </p:cNvPr>
          <p:cNvSpPr/>
          <p:nvPr/>
        </p:nvSpPr>
        <p:spPr>
          <a:xfrm>
            <a:off x="10063113" y="6105506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38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12D17C-A40D-4242-A700-FC96B783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68" y="1135931"/>
            <a:ext cx="11393864" cy="572206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реке раскрылись белые лилии и золотые кувшинки. Буйно цветет над водой водяная кашка.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Дикая утка вывела из осоки маленьких утят. Летают над водой белые и синие стрекозы. В воде плавают пузатые караси. В зеленой осоке затих, притаился зубастый щурёнок. Ходко снуют по пруду на длинных лапках водяные паучки.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И. Соколову-Микитову).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77F89-92FB-4889-9FC3-6437496D1ABD}"/>
              </a:ext>
            </a:extLst>
          </p:cNvPr>
          <p:cNvSpPr txBox="1"/>
          <p:nvPr/>
        </p:nvSpPr>
        <p:spPr>
          <a:xfrm>
            <a:off x="3727452" y="301658"/>
            <a:ext cx="4011953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слово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F06C6F-0F02-418A-911F-4CCAFE4B2019}"/>
              </a:ext>
            </a:extLst>
          </p:cNvPr>
          <p:cNvSpPr/>
          <p:nvPr/>
        </p:nvSpPr>
        <p:spPr>
          <a:xfrm>
            <a:off x="9162854" y="5221829"/>
            <a:ext cx="735290" cy="386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AF9CC3-337B-4E27-9B22-2D3A80FD61EC}"/>
              </a:ext>
            </a:extLst>
          </p:cNvPr>
          <p:cNvSpPr/>
          <p:nvPr/>
        </p:nvSpPr>
        <p:spPr>
          <a:xfrm>
            <a:off x="9964132" y="6174251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4E0B49-3292-4535-B0DD-86CEA9A97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3" b="96883" l="7000" r="95111">
                        <a14:foregroundMark x1="17778" y1="19327" x2="11333" y2="24065"/>
                        <a14:foregroundMark x1="11333" y1="24065" x2="5778" y2="35411"/>
                        <a14:foregroundMark x1="5778" y1="35411" x2="5667" y2="60474"/>
                        <a14:foregroundMark x1="5667" y1="60474" x2="13889" y2="85162"/>
                        <a14:foregroundMark x1="13889" y1="85162" x2="23889" y2="93017"/>
                        <a14:foregroundMark x1="23889" y1="93017" x2="38111" y2="97631"/>
                        <a14:foregroundMark x1="38111" y1="97631" x2="67778" y2="95012"/>
                        <a14:foregroundMark x1="67778" y1="95012" x2="83333" y2="86035"/>
                        <a14:foregroundMark x1="83333" y1="86035" x2="92111" y2="73815"/>
                        <a14:foregroundMark x1="92111" y1="73815" x2="95778" y2="48254"/>
                        <a14:foregroundMark x1="95778" y1="48254" x2="94222" y2="28055"/>
                        <a14:foregroundMark x1="94222" y1="28055" x2="63000" y2="4489"/>
                        <a14:foregroundMark x1="63000" y1="4489" x2="52889" y2="1247"/>
                        <a14:foregroundMark x1="52889" y1="1247" x2="43667" y2="1372"/>
                        <a14:foregroundMark x1="43667" y1="1372" x2="21778" y2="10100"/>
                        <a14:foregroundMark x1="21778" y1="10100" x2="14778" y2="15087"/>
                        <a14:foregroundMark x1="14778" y1="15087" x2="7000" y2="29676"/>
                        <a14:foregroundMark x1="10667" y1="31421" x2="11667" y2="35162"/>
                        <a14:foregroundMark x1="23556" y1="22070" x2="48778" y2="7107"/>
                        <a14:foregroundMark x1="48778" y1="7107" x2="62778" y2="10599"/>
                        <a14:foregroundMark x1="62778" y1="10599" x2="73000" y2="18579"/>
                        <a14:foregroundMark x1="68889" y1="19327" x2="47000" y2="8479"/>
                        <a14:foregroundMark x1="47000" y1="8479" x2="32444" y2="17456"/>
                        <a14:foregroundMark x1="32444" y1="17456" x2="15667" y2="51372"/>
                        <a14:foregroundMark x1="15667" y1="51372" x2="12778" y2="68080"/>
                        <a14:foregroundMark x1="12778" y1="68080" x2="14333" y2="84289"/>
                        <a14:foregroundMark x1="14333" y1="84289" x2="26556" y2="92768"/>
                        <a14:foregroundMark x1="26556" y1="92768" x2="59556" y2="95761"/>
                        <a14:foregroundMark x1="59556" y1="95761" x2="75333" y2="92269"/>
                        <a14:foregroundMark x1="75333" y1="92269" x2="90444" y2="81172"/>
                        <a14:foregroundMark x1="90444" y1="81172" x2="98333" y2="64464"/>
                        <a14:foregroundMark x1="98333" y1="64464" x2="99111" y2="45012"/>
                        <a14:foregroundMark x1="99111" y1="45012" x2="96000" y2="29676"/>
                        <a14:foregroundMark x1="96000" y1="29676" x2="72111" y2="9975"/>
                        <a14:foregroundMark x1="72111" y1="9975" x2="56000" y2="2743"/>
                        <a14:foregroundMark x1="56000" y1="2743" x2="47444" y2="3117"/>
                        <a14:foregroundMark x1="47444" y1="3117" x2="39000" y2="9227"/>
                        <a14:foregroundMark x1="39000" y1="9227" x2="35222" y2="14713"/>
                        <a14:foregroundMark x1="37111" y1="33416" x2="44667" y2="44389"/>
                        <a14:foregroundMark x1="44667" y1="44389" x2="62111" y2="34913"/>
                        <a14:foregroundMark x1="62111" y1="34913" x2="43778" y2="16334"/>
                        <a14:foregroundMark x1="43778" y1="16334" x2="31333" y2="34788"/>
                        <a14:foregroundMark x1="31333" y1="34788" x2="30889" y2="45761"/>
                        <a14:foregroundMark x1="38111" y1="62594" x2="52556" y2="79052"/>
                        <a14:foregroundMark x1="52556" y1="79052" x2="59444" y2="62469"/>
                        <a14:foregroundMark x1="59444" y1="62469" x2="48222" y2="52868"/>
                        <a14:foregroundMark x1="48222" y1="52868" x2="41556" y2="60599"/>
                        <a14:foregroundMark x1="19333" y1="58978" x2="14222" y2="74439"/>
                        <a14:foregroundMark x1="14222" y1="74439" x2="21444" y2="89277"/>
                        <a14:foregroundMark x1="21444" y1="89277" x2="39000" y2="95387"/>
                        <a14:foregroundMark x1="39000" y1="95387" x2="54000" y2="95761"/>
                        <a14:foregroundMark x1="54000" y1="95761" x2="58667" y2="83666"/>
                        <a14:foregroundMark x1="58667" y1="83666" x2="42000" y2="62469"/>
                        <a14:foregroundMark x1="42000" y1="62469" x2="24556" y2="57232"/>
                        <a14:foregroundMark x1="24556" y1="57232" x2="18667" y2="59601"/>
                        <a14:foregroundMark x1="61111" y1="96883" x2="75222" y2="95761"/>
                        <a14:foregroundMark x1="75222" y1="95761" x2="89444" y2="80549"/>
                        <a14:foregroundMark x1="89444" y1="80549" x2="88778" y2="62095"/>
                        <a14:foregroundMark x1="88778" y1="62095" x2="71000" y2="61970"/>
                        <a14:foregroundMark x1="71000" y1="61970" x2="58889" y2="85162"/>
                        <a14:foregroundMark x1="58889" y1="85162" x2="58556" y2="91022"/>
                        <a14:foregroundMark x1="70000" y1="52369" x2="79333" y2="56858"/>
                        <a14:foregroundMark x1="79333" y1="56858" x2="96889" y2="54239"/>
                        <a14:foregroundMark x1="96889" y1="54239" x2="95111" y2="34539"/>
                        <a14:foregroundMark x1="95111" y1="34539" x2="67667" y2="24938"/>
                        <a14:foregroundMark x1="67667" y1="24938" x2="45333" y2="40524"/>
                        <a14:foregroundMark x1="45333" y1="40524" x2="51000" y2="55985"/>
                        <a14:foregroundMark x1="51000" y1="55985" x2="55556" y2="58603"/>
                        <a14:foregroundMark x1="33667" y1="54364" x2="45222" y2="55611"/>
                        <a14:foregroundMark x1="45222" y1="55611" x2="45222" y2="55362"/>
                        <a14:foregroundMark x1="51889" y1="81172" x2="48667" y2="89526"/>
                        <a14:foregroundMark x1="48667" y1="89526" x2="53778" y2="87157"/>
                        <a14:foregroundMark x1="53778" y1="86658" x2="53778" y2="85786"/>
                        <a14:foregroundMark x1="81667" y1="45262" x2="79111" y2="54863"/>
                        <a14:foregroundMark x1="79111" y1="54863" x2="86000" y2="48504"/>
                        <a14:foregroundMark x1="86000" y1="48504" x2="81556" y2="44514"/>
                        <a14:foregroundMark x1="53444" y1="10973" x2="44111" y2="18828"/>
                        <a14:foregroundMark x1="44111" y1="18828" x2="53444" y2="13092"/>
                        <a14:foregroundMark x1="53444" y1="13092" x2="53333" y2="10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5191" y="-28281"/>
            <a:ext cx="1703171" cy="1517715"/>
          </a:xfrm>
          <a:prstGeom prst="rect">
            <a:avLst/>
          </a:prstGeom>
        </p:spPr>
      </p:pic>
      <p:sp>
        <p:nvSpPr>
          <p:cNvPr id="9" name="Управляющая кнопка: &quot;На главную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3C70561-B1AC-49D4-B84A-4D376D665EF7}"/>
              </a:ext>
            </a:extLst>
          </p:cNvPr>
          <p:cNvSpPr/>
          <p:nvPr/>
        </p:nvSpPr>
        <p:spPr>
          <a:xfrm>
            <a:off x="0" y="6358378"/>
            <a:ext cx="518474" cy="4996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12D17C-A40D-4242-A700-FC96B783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68" y="1135931"/>
            <a:ext cx="11393864" cy="572206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птицы не бездельничают. Воробьи у меня температуру показывают. Как термометры. Утром только взгляну в окно на кормушку — и уже знаю, тепло на улице или холодно.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воробьи гладенькие и поджарые, значит, тепло на улице, а если пухлые и взъерошенные, словно надутые шарики, значит, мороз трескучий, береги уши и нос! И хоть бы когда подвели меня воробьишки.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77F89-92FB-4889-9FC3-6437496D1ABD}"/>
              </a:ext>
            </a:extLst>
          </p:cNvPr>
          <p:cNvSpPr txBox="1"/>
          <p:nvPr/>
        </p:nvSpPr>
        <p:spPr>
          <a:xfrm>
            <a:off x="3722377" y="230660"/>
            <a:ext cx="4747245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слово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«хоть»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F06C6F-0F02-418A-911F-4CCAFE4B2019}"/>
              </a:ext>
            </a:extLst>
          </p:cNvPr>
          <p:cNvSpPr/>
          <p:nvPr/>
        </p:nvSpPr>
        <p:spPr>
          <a:xfrm>
            <a:off x="10878532" y="5542952"/>
            <a:ext cx="1159497" cy="386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AF9CC3-337B-4E27-9B22-2D3A80FD61EC}"/>
              </a:ext>
            </a:extLst>
          </p:cNvPr>
          <p:cNvSpPr/>
          <p:nvPr/>
        </p:nvSpPr>
        <p:spPr>
          <a:xfrm>
            <a:off x="9964132" y="6174251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4E0B49-3292-4535-B0DD-86CEA9A97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3" b="96883" l="7000" r="95111">
                        <a14:foregroundMark x1="17778" y1="19327" x2="11333" y2="24065"/>
                        <a14:foregroundMark x1="11333" y1="24065" x2="5778" y2="35411"/>
                        <a14:foregroundMark x1="5778" y1="35411" x2="5667" y2="60474"/>
                        <a14:foregroundMark x1="5667" y1="60474" x2="13889" y2="85162"/>
                        <a14:foregroundMark x1="13889" y1="85162" x2="23889" y2="93017"/>
                        <a14:foregroundMark x1="23889" y1="93017" x2="38111" y2="97631"/>
                        <a14:foregroundMark x1="38111" y1="97631" x2="67778" y2="95012"/>
                        <a14:foregroundMark x1="67778" y1="95012" x2="83333" y2="86035"/>
                        <a14:foregroundMark x1="83333" y1="86035" x2="92111" y2="73815"/>
                        <a14:foregroundMark x1="92111" y1="73815" x2="95778" y2="48254"/>
                        <a14:foregroundMark x1="95778" y1="48254" x2="94222" y2="28055"/>
                        <a14:foregroundMark x1="94222" y1="28055" x2="63000" y2="4489"/>
                        <a14:foregroundMark x1="63000" y1="4489" x2="52889" y2="1247"/>
                        <a14:foregroundMark x1="52889" y1="1247" x2="43667" y2="1372"/>
                        <a14:foregroundMark x1="43667" y1="1372" x2="21778" y2="10100"/>
                        <a14:foregroundMark x1="21778" y1="10100" x2="14778" y2="15087"/>
                        <a14:foregroundMark x1="14778" y1="15087" x2="7000" y2="29676"/>
                        <a14:foregroundMark x1="10667" y1="31421" x2="11667" y2="35162"/>
                        <a14:foregroundMark x1="23556" y1="22070" x2="48778" y2="7107"/>
                        <a14:foregroundMark x1="48778" y1="7107" x2="62778" y2="10599"/>
                        <a14:foregroundMark x1="62778" y1="10599" x2="73000" y2="18579"/>
                        <a14:foregroundMark x1="68889" y1="19327" x2="47000" y2="8479"/>
                        <a14:foregroundMark x1="47000" y1="8479" x2="32444" y2="17456"/>
                        <a14:foregroundMark x1="32444" y1="17456" x2="15667" y2="51372"/>
                        <a14:foregroundMark x1="15667" y1="51372" x2="12778" y2="68080"/>
                        <a14:foregroundMark x1="12778" y1="68080" x2="14333" y2="84289"/>
                        <a14:foregroundMark x1="14333" y1="84289" x2="26556" y2="92768"/>
                        <a14:foregroundMark x1="26556" y1="92768" x2="59556" y2="95761"/>
                        <a14:foregroundMark x1="59556" y1="95761" x2="75333" y2="92269"/>
                        <a14:foregroundMark x1="75333" y1="92269" x2="90444" y2="81172"/>
                        <a14:foregroundMark x1="90444" y1="81172" x2="98333" y2="64464"/>
                        <a14:foregroundMark x1="98333" y1="64464" x2="99111" y2="45012"/>
                        <a14:foregroundMark x1="99111" y1="45012" x2="96000" y2="29676"/>
                        <a14:foregroundMark x1="96000" y1="29676" x2="72111" y2="9975"/>
                        <a14:foregroundMark x1="72111" y1="9975" x2="56000" y2="2743"/>
                        <a14:foregroundMark x1="56000" y1="2743" x2="47444" y2="3117"/>
                        <a14:foregroundMark x1="47444" y1="3117" x2="39000" y2="9227"/>
                        <a14:foregroundMark x1="39000" y1="9227" x2="35222" y2="14713"/>
                        <a14:foregroundMark x1="37111" y1="33416" x2="44667" y2="44389"/>
                        <a14:foregroundMark x1="44667" y1="44389" x2="62111" y2="34913"/>
                        <a14:foregroundMark x1="62111" y1="34913" x2="43778" y2="16334"/>
                        <a14:foregroundMark x1="43778" y1="16334" x2="31333" y2="34788"/>
                        <a14:foregroundMark x1="31333" y1="34788" x2="30889" y2="45761"/>
                        <a14:foregroundMark x1="38111" y1="62594" x2="52556" y2="79052"/>
                        <a14:foregroundMark x1="52556" y1="79052" x2="59444" y2="62469"/>
                        <a14:foregroundMark x1="59444" y1="62469" x2="48222" y2="52868"/>
                        <a14:foregroundMark x1="48222" y1="52868" x2="41556" y2="60599"/>
                        <a14:foregroundMark x1="19333" y1="58978" x2="14222" y2="74439"/>
                        <a14:foregroundMark x1="14222" y1="74439" x2="21444" y2="89277"/>
                        <a14:foregroundMark x1="21444" y1="89277" x2="39000" y2="95387"/>
                        <a14:foregroundMark x1="39000" y1="95387" x2="54000" y2="95761"/>
                        <a14:foregroundMark x1="54000" y1="95761" x2="58667" y2="83666"/>
                        <a14:foregroundMark x1="58667" y1="83666" x2="42000" y2="62469"/>
                        <a14:foregroundMark x1="42000" y1="62469" x2="24556" y2="57232"/>
                        <a14:foregroundMark x1="24556" y1="57232" x2="18667" y2="59601"/>
                        <a14:foregroundMark x1="61111" y1="96883" x2="75222" y2="95761"/>
                        <a14:foregroundMark x1="75222" y1="95761" x2="89444" y2="80549"/>
                        <a14:foregroundMark x1="89444" y1="80549" x2="88778" y2="62095"/>
                        <a14:foregroundMark x1="88778" y1="62095" x2="71000" y2="61970"/>
                        <a14:foregroundMark x1="71000" y1="61970" x2="58889" y2="85162"/>
                        <a14:foregroundMark x1="58889" y1="85162" x2="58556" y2="91022"/>
                        <a14:foregroundMark x1="70000" y1="52369" x2="79333" y2="56858"/>
                        <a14:foregroundMark x1="79333" y1="56858" x2="96889" y2="54239"/>
                        <a14:foregroundMark x1="96889" y1="54239" x2="95111" y2="34539"/>
                        <a14:foregroundMark x1="95111" y1="34539" x2="67667" y2="24938"/>
                        <a14:foregroundMark x1="67667" y1="24938" x2="45333" y2="40524"/>
                        <a14:foregroundMark x1="45333" y1="40524" x2="51000" y2="55985"/>
                        <a14:foregroundMark x1="51000" y1="55985" x2="55556" y2="58603"/>
                        <a14:foregroundMark x1="33667" y1="54364" x2="45222" y2="55611"/>
                        <a14:foregroundMark x1="45222" y1="55611" x2="45222" y2="55362"/>
                        <a14:foregroundMark x1="51889" y1="81172" x2="48667" y2="89526"/>
                        <a14:foregroundMark x1="48667" y1="89526" x2="53778" y2="87157"/>
                        <a14:foregroundMark x1="53778" y1="86658" x2="53778" y2="85786"/>
                        <a14:foregroundMark x1="81667" y1="45262" x2="79111" y2="54863"/>
                        <a14:foregroundMark x1="79111" y1="54863" x2="86000" y2="48504"/>
                        <a14:foregroundMark x1="86000" y1="48504" x2="81556" y2="44514"/>
                        <a14:foregroundMark x1="53444" y1="10973" x2="44111" y2="18828"/>
                        <a14:foregroundMark x1="44111" y1="18828" x2="53444" y2="13092"/>
                        <a14:foregroundMark x1="53444" y1="13092" x2="53333" y2="10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5191" y="-28281"/>
            <a:ext cx="1703171" cy="1517715"/>
          </a:xfrm>
          <a:prstGeom prst="rect">
            <a:avLst/>
          </a:prstGeom>
        </p:spPr>
      </p:pic>
      <p:sp>
        <p:nvSpPr>
          <p:cNvPr id="14" name="Управляющая кнопка: &quot;На главную&quot;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9219E99-A8C2-4242-B0D3-59CBCDF40055}"/>
              </a:ext>
            </a:extLst>
          </p:cNvPr>
          <p:cNvSpPr/>
          <p:nvPr/>
        </p:nvSpPr>
        <p:spPr>
          <a:xfrm>
            <a:off x="0" y="6358378"/>
            <a:ext cx="518474" cy="4996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6" y="769823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459396" y="83973"/>
            <a:ext cx="3295061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7F11B2-7EFC-412E-B2C3-7A768D7E5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91" t="29828" r="46102" b="16702"/>
          <a:stretch/>
        </p:blipFill>
        <p:spPr>
          <a:xfrm>
            <a:off x="2752626" y="1561279"/>
            <a:ext cx="5043341" cy="505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3E5C1F-7CEF-409C-A1FF-B4C855B3C9E7}"/>
              </a:ext>
            </a:extLst>
          </p:cNvPr>
          <p:cNvSpPr/>
          <p:nvPr/>
        </p:nvSpPr>
        <p:spPr>
          <a:xfrm>
            <a:off x="242352" y="1262747"/>
            <a:ext cx="627875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Управляющая кнопка: &quot;В начало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26E6086-C718-4CD6-AD16-045AAD5FB27F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&quot;На главную&quot;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9866746-C4E6-48E7-9BE7-7D47B892D226}"/>
              </a:ext>
            </a:extLst>
          </p:cNvPr>
          <p:cNvSpPr/>
          <p:nvPr/>
        </p:nvSpPr>
        <p:spPr>
          <a:xfrm>
            <a:off x="9439374" y="6066501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42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12D17C-A40D-4242-A700-FC96B783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68" y="1135931"/>
            <a:ext cx="11393864" cy="533085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я увидел на озере двух белых птиц. Это были лебеди - кликуны. Моя бабушка сказала, что они плавают здесь уже больше двух недель. Значит, им понравилось это место. Они хотят здесь поселиться.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сделал для птиц плавающую кормушку. Насыпал в нее зерно, моченый хлеб. Лебеди долго не решались приблизиться к кормушке. Но однажды один из них подплыл и взял хлеб.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лебеди привыкли ко мне. Они брали угощение прямо из рук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.(Из журнала «Юный натуралист»)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77F89-92FB-4889-9FC3-6437496D1ABD}"/>
              </a:ext>
            </a:extLst>
          </p:cNvPr>
          <p:cNvSpPr txBox="1"/>
          <p:nvPr/>
        </p:nvSpPr>
        <p:spPr>
          <a:xfrm>
            <a:off x="769794" y="83702"/>
            <a:ext cx="9719035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ответ на вопрос 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лебеди выразили доверие к человеку?»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F06C6F-0F02-418A-911F-4CCAFE4B2019}"/>
              </a:ext>
            </a:extLst>
          </p:cNvPr>
          <p:cNvSpPr/>
          <p:nvPr/>
        </p:nvSpPr>
        <p:spPr>
          <a:xfrm>
            <a:off x="4375609" y="5219786"/>
            <a:ext cx="7417323" cy="386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брали угощение прямо из рук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AF9CC3-337B-4E27-9B22-2D3A80FD61EC}"/>
              </a:ext>
            </a:extLst>
          </p:cNvPr>
          <p:cNvSpPr/>
          <p:nvPr/>
        </p:nvSpPr>
        <p:spPr>
          <a:xfrm>
            <a:off x="9964132" y="6174251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4E0B49-3292-4535-B0DD-86CEA9A97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3" b="96883" l="7000" r="95111">
                        <a14:foregroundMark x1="17778" y1="19327" x2="11333" y2="24065"/>
                        <a14:foregroundMark x1="11333" y1="24065" x2="5778" y2="35411"/>
                        <a14:foregroundMark x1="5778" y1="35411" x2="5667" y2="60474"/>
                        <a14:foregroundMark x1="5667" y1="60474" x2="13889" y2="85162"/>
                        <a14:foregroundMark x1="13889" y1="85162" x2="23889" y2="93017"/>
                        <a14:foregroundMark x1="23889" y1="93017" x2="38111" y2="97631"/>
                        <a14:foregroundMark x1="38111" y1="97631" x2="67778" y2="95012"/>
                        <a14:foregroundMark x1="67778" y1="95012" x2="83333" y2="86035"/>
                        <a14:foregroundMark x1="83333" y1="86035" x2="92111" y2="73815"/>
                        <a14:foregroundMark x1="92111" y1="73815" x2="95778" y2="48254"/>
                        <a14:foregroundMark x1="95778" y1="48254" x2="94222" y2="28055"/>
                        <a14:foregroundMark x1="94222" y1="28055" x2="63000" y2="4489"/>
                        <a14:foregroundMark x1="63000" y1="4489" x2="52889" y2="1247"/>
                        <a14:foregroundMark x1="52889" y1="1247" x2="43667" y2="1372"/>
                        <a14:foregroundMark x1="43667" y1="1372" x2="21778" y2="10100"/>
                        <a14:foregroundMark x1="21778" y1="10100" x2="14778" y2="15087"/>
                        <a14:foregroundMark x1="14778" y1="15087" x2="7000" y2="29676"/>
                        <a14:foregroundMark x1="10667" y1="31421" x2="11667" y2="35162"/>
                        <a14:foregroundMark x1="23556" y1="22070" x2="48778" y2="7107"/>
                        <a14:foregroundMark x1="48778" y1="7107" x2="62778" y2="10599"/>
                        <a14:foregroundMark x1="62778" y1="10599" x2="73000" y2="18579"/>
                        <a14:foregroundMark x1="68889" y1="19327" x2="47000" y2="8479"/>
                        <a14:foregroundMark x1="47000" y1="8479" x2="32444" y2="17456"/>
                        <a14:foregroundMark x1="32444" y1="17456" x2="15667" y2="51372"/>
                        <a14:foregroundMark x1="15667" y1="51372" x2="12778" y2="68080"/>
                        <a14:foregroundMark x1="12778" y1="68080" x2="14333" y2="84289"/>
                        <a14:foregroundMark x1="14333" y1="84289" x2="26556" y2="92768"/>
                        <a14:foregroundMark x1="26556" y1="92768" x2="59556" y2="95761"/>
                        <a14:foregroundMark x1="59556" y1="95761" x2="75333" y2="92269"/>
                        <a14:foregroundMark x1="75333" y1="92269" x2="90444" y2="81172"/>
                        <a14:foregroundMark x1="90444" y1="81172" x2="98333" y2="64464"/>
                        <a14:foregroundMark x1="98333" y1="64464" x2="99111" y2="45012"/>
                        <a14:foregroundMark x1="99111" y1="45012" x2="96000" y2="29676"/>
                        <a14:foregroundMark x1="96000" y1="29676" x2="72111" y2="9975"/>
                        <a14:foregroundMark x1="72111" y1="9975" x2="56000" y2="2743"/>
                        <a14:foregroundMark x1="56000" y1="2743" x2="47444" y2="3117"/>
                        <a14:foregroundMark x1="47444" y1="3117" x2="39000" y2="9227"/>
                        <a14:foregroundMark x1="39000" y1="9227" x2="35222" y2="14713"/>
                        <a14:foregroundMark x1="37111" y1="33416" x2="44667" y2="44389"/>
                        <a14:foregroundMark x1="44667" y1="44389" x2="62111" y2="34913"/>
                        <a14:foregroundMark x1="62111" y1="34913" x2="43778" y2="16334"/>
                        <a14:foregroundMark x1="43778" y1="16334" x2="31333" y2="34788"/>
                        <a14:foregroundMark x1="31333" y1="34788" x2="30889" y2="45761"/>
                        <a14:foregroundMark x1="38111" y1="62594" x2="52556" y2="79052"/>
                        <a14:foregroundMark x1="52556" y1="79052" x2="59444" y2="62469"/>
                        <a14:foregroundMark x1="59444" y1="62469" x2="48222" y2="52868"/>
                        <a14:foregroundMark x1="48222" y1="52868" x2="41556" y2="60599"/>
                        <a14:foregroundMark x1="19333" y1="58978" x2="14222" y2="74439"/>
                        <a14:foregroundMark x1="14222" y1="74439" x2="21444" y2="89277"/>
                        <a14:foregroundMark x1="21444" y1="89277" x2="39000" y2="95387"/>
                        <a14:foregroundMark x1="39000" y1="95387" x2="54000" y2="95761"/>
                        <a14:foregroundMark x1="54000" y1="95761" x2="58667" y2="83666"/>
                        <a14:foregroundMark x1="58667" y1="83666" x2="42000" y2="62469"/>
                        <a14:foregroundMark x1="42000" y1="62469" x2="24556" y2="57232"/>
                        <a14:foregroundMark x1="24556" y1="57232" x2="18667" y2="59601"/>
                        <a14:foregroundMark x1="61111" y1="96883" x2="75222" y2="95761"/>
                        <a14:foregroundMark x1="75222" y1="95761" x2="89444" y2="80549"/>
                        <a14:foregroundMark x1="89444" y1="80549" x2="88778" y2="62095"/>
                        <a14:foregroundMark x1="88778" y1="62095" x2="71000" y2="61970"/>
                        <a14:foregroundMark x1="71000" y1="61970" x2="58889" y2="85162"/>
                        <a14:foregroundMark x1="58889" y1="85162" x2="58556" y2="91022"/>
                        <a14:foregroundMark x1="70000" y1="52369" x2="79333" y2="56858"/>
                        <a14:foregroundMark x1="79333" y1="56858" x2="96889" y2="54239"/>
                        <a14:foregroundMark x1="96889" y1="54239" x2="95111" y2="34539"/>
                        <a14:foregroundMark x1="95111" y1="34539" x2="67667" y2="24938"/>
                        <a14:foregroundMark x1="67667" y1="24938" x2="45333" y2="40524"/>
                        <a14:foregroundMark x1="45333" y1="40524" x2="51000" y2="55985"/>
                        <a14:foregroundMark x1="51000" y1="55985" x2="55556" y2="58603"/>
                        <a14:foregroundMark x1="33667" y1="54364" x2="45222" y2="55611"/>
                        <a14:foregroundMark x1="45222" y1="55611" x2="45222" y2="55362"/>
                        <a14:foregroundMark x1="51889" y1="81172" x2="48667" y2="89526"/>
                        <a14:foregroundMark x1="48667" y1="89526" x2="53778" y2="87157"/>
                        <a14:foregroundMark x1="53778" y1="86658" x2="53778" y2="85786"/>
                        <a14:foregroundMark x1="81667" y1="45262" x2="79111" y2="54863"/>
                        <a14:foregroundMark x1="79111" y1="54863" x2="86000" y2="48504"/>
                        <a14:foregroundMark x1="86000" y1="48504" x2="81556" y2="44514"/>
                        <a14:foregroundMark x1="53444" y1="10973" x2="44111" y2="18828"/>
                        <a14:foregroundMark x1="44111" y1="18828" x2="53444" y2="13092"/>
                        <a14:foregroundMark x1="53444" y1="13092" x2="53333" y2="10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8829" y="0"/>
            <a:ext cx="1703171" cy="1517715"/>
          </a:xfrm>
          <a:prstGeom prst="rect">
            <a:avLst/>
          </a:prstGeom>
        </p:spPr>
      </p:pic>
      <p:sp>
        <p:nvSpPr>
          <p:cNvPr id="9" name="Управляющая кнопка: &quot;На главную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8503314-913A-4B03-BD6F-750FD9EF7226}"/>
              </a:ext>
            </a:extLst>
          </p:cNvPr>
          <p:cNvSpPr/>
          <p:nvPr/>
        </p:nvSpPr>
        <p:spPr>
          <a:xfrm>
            <a:off x="0" y="6358378"/>
            <a:ext cx="518474" cy="4996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7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12D17C-A40D-4242-A700-FC96B783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68" y="1135931"/>
            <a:ext cx="11393864" cy="533085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хозяйка выносила утятам полную тарелку рубленых яиц. Она ставила тарелку возле куста, а сама уходила. Как только утята подбегали к тарелке, из сада вылетала большая стрекоза. Она страшно стрекотала. Утята убегали и прятались в траве. Они боялись, что стрекоза их всех перекусает. А злая стрекоза садилась на тарелку, пробовала еду и потом улетала. После этого утята уже целый день не подходили к тарелке.(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 Житкову.)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77F89-92FB-4889-9FC3-6437496D1ABD}"/>
              </a:ext>
            </a:extLst>
          </p:cNvPr>
          <p:cNvSpPr txBox="1"/>
          <p:nvPr/>
        </p:nvSpPr>
        <p:spPr>
          <a:xfrm>
            <a:off x="769794" y="83702"/>
            <a:ext cx="9719035" cy="55399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ответ на вопрос 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гуси боялись стрекозу?»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F06C6F-0F02-418A-911F-4CCAFE4B2019}"/>
              </a:ext>
            </a:extLst>
          </p:cNvPr>
          <p:cNvSpPr/>
          <p:nvPr/>
        </p:nvSpPr>
        <p:spPr>
          <a:xfrm>
            <a:off x="5259660" y="3268592"/>
            <a:ext cx="5975787" cy="386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страшно стрекотала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AF9CC3-337B-4E27-9B22-2D3A80FD61EC}"/>
              </a:ext>
            </a:extLst>
          </p:cNvPr>
          <p:cNvSpPr/>
          <p:nvPr/>
        </p:nvSpPr>
        <p:spPr>
          <a:xfrm>
            <a:off x="9964132" y="6174251"/>
            <a:ext cx="1828800" cy="499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Проверка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4E0B49-3292-4535-B0DD-86CEA9A97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3" b="96883" l="7000" r="95111">
                        <a14:foregroundMark x1="17778" y1="19327" x2="11333" y2="24065"/>
                        <a14:foregroundMark x1="11333" y1="24065" x2="5778" y2="35411"/>
                        <a14:foregroundMark x1="5778" y1="35411" x2="5667" y2="60474"/>
                        <a14:foregroundMark x1="5667" y1="60474" x2="13889" y2="85162"/>
                        <a14:foregroundMark x1="13889" y1="85162" x2="23889" y2="93017"/>
                        <a14:foregroundMark x1="23889" y1="93017" x2="38111" y2="97631"/>
                        <a14:foregroundMark x1="38111" y1="97631" x2="67778" y2="95012"/>
                        <a14:foregroundMark x1="67778" y1="95012" x2="83333" y2="86035"/>
                        <a14:foregroundMark x1="83333" y1="86035" x2="92111" y2="73815"/>
                        <a14:foregroundMark x1="92111" y1="73815" x2="95778" y2="48254"/>
                        <a14:foregroundMark x1="95778" y1="48254" x2="94222" y2="28055"/>
                        <a14:foregroundMark x1="94222" y1="28055" x2="63000" y2="4489"/>
                        <a14:foregroundMark x1="63000" y1="4489" x2="52889" y2="1247"/>
                        <a14:foregroundMark x1="52889" y1="1247" x2="43667" y2="1372"/>
                        <a14:foregroundMark x1="43667" y1="1372" x2="21778" y2="10100"/>
                        <a14:foregroundMark x1="21778" y1="10100" x2="14778" y2="15087"/>
                        <a14:foregroundMark x1="14778" y1="15087" x2="7000" y2="29676"/>
                        <a14:foregroundMark x1="10667" y1="31421" x2="11667" y2="35162"/>
                        <a14:foregroundMark x1="23556" y1="22070" x2="48778" y2="7107"/>
                        <a14:foregroundMark x1="48778" y1="7107" x2="62778" y2="10599"/>
                        <a14:foregroundMark x1="62778" y1="10599" x2="73000" y2="18579"/>
                        <a14:foregroundMark x1="68889" y1="19327" x2="47000" y2="8479"/>
                        <a14:foregroundMark x1="47000" y1="8479" x2="32444" y2="17456"/>
                        <a14:foregroundMark x1="32444" y1="17456" x2="15667" y2="51372"/>
                        <a14:foregroundMark x1="15667" y1="51372" x2="12778" y2="68080"/>
                        <a14:foregroundMark x1="12778" y1="68080" x2="14333" y2="84289"/>
                        <a14:foregroundMark x1="14333" y1="84289" x2="26556" y2="92768"/>
                        <a14:foregroundMark x1="26556" y1="92768" x2="59556" y2="95761"/>
                        <a14:foregroundMark x1="59556" y1="95761" x2="75333" y2="92269"/>
                        <a14:foregroundMark x1="75333" y1="92269" x2="90444" y2="81172"/>
                        <a14:foregroundMark x1="90444" y1="81172" x2="98333" y2="64464"/>
                        <a14:foregroundMark x1="98333" y1="64464" x2="99111" y2="45012"/>
                        <a14:foregroundMark x1="99111" y1="45012" x2="96000" y2="29676"/>
                        <a14:foregroundMark x1="96000" y1="29676" x2="72111" y2="9975"/>
                        <a14:foregroundMark x1="72111" y1="9975" x2="56000" y2="2743"/>
                        <a14:foregroundMark x1="56000" y1="2743" x2="47444" y2="3117"/>
                        <a14:foregroundMark x1="47444" y1="3117" x2="39000" y2="9227"/>
                        <a14:foregroundMark x1="39000" y1="9227" x2="35222" y2="14713"/>
                        <a14:foregroundMark x1="37111" y1="33416" x2="44667" y2="44389"/>
                        <a14:foregroundMark x1="44667" y1="44389" x2="62111" y2="34913"/>
                        <a14:foregroundMark x1="62111" y1="34913" x2="43778" y2="16334"/>
                        <a14:foregroundMark x1="43778" y1="16334" x2="31333" y2="34788"/>
                        <a14:foregroundMark x1="31333" y1="34788" x2="30889" y2="45761"/>
                        <a14:foregroundMark x1="38111" y1="62594" x2="52556" y2="79052"/>
                        <a14:foregroundMark x1="52556" y1="79052" x2="59444" y2="62469"/>
                        <a14:foregroundMark x1="59444" y1="62469" x2="48222" y2="52868"/>
                        <a14:foregroundMark x1="48222" y1="52868" x2="41556" y2="60599"/>
                        <a14:foregroundMark x1="19333" y1="58978" x2="14222" y2="74439"/>
                        <a14:foregroundMark x1="14222" y1="74439" x2="21444" y2="89277"/>
                        <a14:foregroundMark x1="21444" y1="89277" x2="39000" y2="95387"/>
                        <a14:foregroundMark x1="39000" y1="95387" x2="54000" y2="95761"/>
                        <a14:foregroundMark x1="54000" y1="95761" x2="58667" y2="83666"/>
                        <a14:foregroundMark x1="58667" y1="83666" x2="42000" y2="62469"/>
                        <a14:foregroundMark x1="42000" y1="62469" x2="24556" y2="57232"/>
                        <a14:foregroundMark x1="24556" y1="57232" x2="18667" y2="59601"/>
                        <a14:foregroundMark x1="61111" y1="96883" x2="75222" y2="95761"/>
                        <a14:foregroundMark x1="75222" y1="95761" x2="89444" y2="80549"/>
                        <a14:foregroundMark x1="89444" y1="80549" x2="88778" y2="62095"/>
                        <a14:foregroundMark x1="88778" y1="62095" x2="71000" y2="61970"/>
                        <a14:foregroundMark x1="71000" y1="61970" x2="58889" y2="85162"/>
                        <a14:foregroundMark x1="58889" y1="85162" x2="58556" y2="91022"/>
                        <a14:foregroundMark x1="70000" y1="52369" x2="79333" y2="56858"/>
                        <a14:foregroundMark x1="79333" y1="56858" x2="96889" y2="54239"/>
                        <a14:foregroundMark x1="96889" y1="54239" x2="95111" y2="34539"/>
                        <a14:foregroundMark x1="95111" y1="34539" x2="67667" y2="24938"/>
                        <a14:foregroundMark x1="67667" y1="24938" x2="45333" y2="40524"/>
                        <a14:foregroundMark x1="45333" y1="40524" x2="51000" y2="55985"/>
                        <a14:foregroundMark x1="51000" y1="55985" x2="55556" y2="58603"/>
                        <a14:foregroundMark x1="33667" y1="54364" x2="45222" y2="55611"/>
                        <a14:foregroundMark x1="45222" y1="55611" x2="45222" y2="55362"/>
                        <a14:foregroundMark x1="51889" y1="81172" x2="48667" y2="89526"/>
                        <a14:foregroundMark x1="48667" y1="89526" x2="53778" y2="87157"/>
                        <a14:foregroundMark x1="53778" y1="86658" x2="53778" y2="85786"/>
                        <a14:foregroundMark x1="81667" y1="45262" x2="79111" y2="54863"/>
                        <a14:foregroundMark x1="79111" y1="54863" x2="86000" y2="48504"/>
                        <a14:foregroundMark x1="86000" y1="48504" x2="81556" y2="44514"/>
                        <a14:foregroundMark x1="53444" y1="10973" x2="44111" y2="18828"/>
                        <a14:foregroundMark x1="44111" y1="18828" x2="53444" y2="13092"/>
                        <a14:foregroundMark x1="53444" y1="13092" x2="53333" y2="10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8829" y="0"/>
            <a:ext cx="1703171" cy="1517715"/>
          </a:xfrm>
          <a:prstGeom prst="rect">
            <a:avLst/>
          </a:prstGeom>
        </p:spPr>
      </p:pic>
      <p:sp>
        <p:nvSpPr>
          <p:cNvPr id="9" name="Управляющая кнопка: &quot;На главную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22BB7B2-A7BF-44E4-BCC5-32F99B9248EA}"/>
              </a:ext>
            </a:extLst>
          </p:cNvPr>
          <p:cNvSpPr/>
          <p:nvPr/>
        </p:nvSpPr>
        <p:spPr>
          <a:xfrm>
            <a:off x="0" y="6358378"/>
            <a:ext cx="518474" cy="4996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7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7E46F-8BDA-472F-8808-9B0D74F1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679" y="340518"/>
            <a:ext cx="3243606" cy="68103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3340D-3DEC-48DF-ABAF-081EC2E0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54" y="1118614"/>
            <a:ext cx="11178226" cy="533288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4-15 слайд: </a:t>
            </a:r>
            <a:r>
              <a:rPr lang="en-US" dirty="0">
                <a:hlinkClick r:id="rId3"/>
              </a:rPr>
              <a:t>https://cepia.ru/speedreading/schulte/</a:t>
            </a:r>
            <a:r>
              <a:rPr lang="ru-RU" dirty="0"/>
              <a:t> </a:t>
            </a:r>
          </a:p>
          <a:p>
            <a:r>
              <a:rPr lang="ru-RU" dirty="0"/>
              <a:t>Тексты: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en-US" dirty="0">
                <a:hlinkClick r:id="rId4"/>
              </a:rPr>
              <a:t>https://xn--j1ahfl.xn--p1ai/library/teksti_dlya_proverki_tehniki_chteniya_155119.html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2.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https://mishka-knizhka.ru/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en-US" dirty="0">
                <a:hlinkClick r:id="rId6"/>
              </a:rPr>
              <a:t>https://logopedprofiportal.ru/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4.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https://uchitelya.com/russkiy-yazyk/128871-teksty-dlya-spisyvaniya-s-zadaniyami-1-2-klass.html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5.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https://nukadeti.ru/rasskazy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Картинки: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9"/>
              </a:rPr>
              <a:t>https://catherineasquithgallery.com/uploads/posts/2021-02/1613639216_96-p-fon-dlya-prezentatsii-kniga-raskritaya-121.png</a:t>
            </a:r>
            <a:r>
              <a:rPr lang="ru-RU" dirty="0"/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10"/>
              </a:rPr>
              <a:t>https://shop.solo-it.ru/upload/iblock/09f/logo.jpg</a:t>
            </a:r>
            <a:r>
              <a:rPr lang="ru-RU" dirty="0"/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11"/>
              </a:rPr>
              <a:t>https://kartinkin.net/uploads/posts/2022-03/1648069972_1-kartinkin-net-p-pautina-cheloveka-pauka-kartinki-1.png</a:t>
            </a:r>
            <a:r>
              <a:rPr lang="ru-RU" dirty="0"/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12"/>
              </a:rPr>
              <a:t>https://catherineasquithgallery.com/uploads/posts/2021-03/1614772574_21-p-nezhnie-detskie-foni-22.jpg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23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6" y="769823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459396" y="83973"/>
            <a:ext cx="3295061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4A3CA1-EF8B-4A03-BC51-963775892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6" t="30103" r="46102" b="16702"/>
          <a:stretch/>
        </p:blipFill>
        <p:spPr>
          <a:xfrm>
            <a:off x="2877404" y="1527143"/>
            <a:ext cx="5030312" cy="504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75AFB1-548A-4C4F-810B-5839ECF54DAF}"/>
              </a:ext>
            </a:extLst>
          </p:cNvPr>
          <p:cNvSpPr/>
          <p:nvPr/>
        </p:nvSpPr>
        <p:spPr>
          <a:xfrm>
            <a:off x="246306" y="1527143"/>
            <a:ext cx="627875" cy="597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Управляющая кнопка: &quot;В начало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DDEDFEB-736F-4BDA-B163-889765D71C5B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&quot;На главную&quot;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16CA678-5998-46EB-BA22-5ADDF9D146B1}"/>
              </a:ext>
            </a:extLst>
          </p:cNvPr>
          <p:cNvSpPr/>
          <p:nvPr/>
        </p:nvSpPr>
        <p:spPr>
          <a:xfrm>
            <a:off x="9445658" y="610529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2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6" y="769823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459396" y="83973"/>
            <a:ext cx="3295061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1A1E4-F4B0-4315-9545-AC71CBB63CE1}"/>
              </a:ext>
            </a:extLst>
          </p:cNvPr>
          <p:cNvSpPr/>
          <p:nvPr/>
        </p:nvSpPr>
        <p:spPr>
          <a:xfrm>
            <a:off x="354101" y="1228611"/>
            <a:ext cx="627875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C1AC77-381F-4B64-91B2-52781FF83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0" t="18969" r="46102" b="27835"/>
          <a:stretch/>
        </p:blipFill>
        <p:spPr>
          <a:xfrm>
            <a:off x="2633993" y="1527143"/>
            <a:ext cx="5177770" cy="511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&quot;В начало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28B6687-222A-4A5F-BA82-78978CB12EBB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&quot;На главную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7F6F37E-4C2D-4EE3-AD12-C49FB629F0D0}"/>
              </a:ext>
            </a:extLst>
          </p:cNvPr>
          <p:cNvSpPr/>
          <p:nvPr/>
        </p:nvSpPr>
        <p:spPr>
          <a:xfrm>
            <a:off x="9463780" y="6137971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2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A16B-1281-4D60-A44D-0CA6F280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26" y="769823"/>
            <a:ext cx="6571268" cy="5970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числа в порядке их возрастания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5EA9D5-776A-4B9E-8625-8A3718A92625}"/>
              </a:ext>
            </a:extLst>
          </p:cNvPr>
          <p:cNvSpPr txBox="1">
            <a:spLocks/>
          </p:cNvSpPr>
          <p:nvPr/>
        </p:nvSpPr>
        <p:spPr>
          <a:xfrm>
            <a:off x="459396" y="83973"/>
            <a:ext cx="3295061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13FF8-797F-43EB-86F9-B955BA3F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41" y="5083910"/>
            <a:ext cx="2956816" cy="17740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1A1E4-F4B0-4315-9545-AC71CBB63CE1}"/>
              </a:ext>
            </a:extLst>
          </p:cNvPr>
          <p:cNvSpPr/>
          <p:nvPr/>
        </p:nvSpPr>
        <p:spPr>
          <a:xfrm>
            <a:off x="354101" y="1228611"/>
            <a:ext cx="627875" cy="597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89EC60-1BBF-4324-8125-75B2CF4B0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1" t="18969" r="46102" b="28247"/>
          <a:stretch/>
        </p:blipFill>
        <p:spPr>
          <a:xfrm>
            <a:off x="2809187" y="1430186"/>
            <a:ext cx="5344998" cy="534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&quot;В начало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4A5AA77-5138-4CC6-AAB7-DB9714FA67C8}"/>
              </a:ext>
            </a:extLst>
          </p:cNvPr>
          <p:cNvSpPr/>
          <p:nvPr/>
        </p:nvSpPr>
        <p:spPr>
          <a:xfrm>
            <a:off x="330740" y="6177064"/>
            <a:ext cx="914400" cy="52529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&quot;На главную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D1433CE-7148-4849-89C5-58832C9BB16C}"/>
              </a:ext>
            </a:extLst>
          </p:cNvPr>
          <p:cNvSpPr/>
          <p:nvPr/>
        </p:nvSpPr>
        <p:spPr>
          <a:xfrm>
            <a:off x="9502218" y="6105293"/>
            <a:ext cx="650450" cy="597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89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3495</Words>
  <Application>Microsoft Office PowerPoint</Application>
  <PresentationFormat>Широкоэкранный</PresentationFormat>
  <Paragraphs>313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Georgia</vt:lpstr>
      <vt:lpstr>Monotype Corsiva</vt:lpstr>
      <vt:lpstr>Times New Roman</vt:lpstr>
      <vt:lpstr>Тема Office</vt:lpstr>
      <vt:lpstr>Сборник упражнений для скорочтения</vt:lpstr>
      <vt:lpstr>Содержание </vt:lpstr>
      <vt:lpstr>Таблицы Шульте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«Зашумленный» текст</vt:lpstr>
      <vt:lpstr>Презентация PowerPoint</vt:lpstr>
      <vt:lpstr>Презентация PowerPoint</vt:lpstr>
      <vt:lpstr>Презентация PowerPoint</vt:lpstr>
      <vt:lpstr>Презентация PowerPoint</vt:lpstr>
      <vt:lpstr>Шторка сверху вниз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Перевёртыш </vt:lpstr>
      <vt:lpstr>Презентация PowerPoint</vt:lpstr>
      <vt:lpstr>Презентация PowerPoint</vt:lpstr>
      <vt:lpstr>Презентация PowerPoint</vt:lpstr>
      <vt:lpstr>Текст без пробелов 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 без гласных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Деформированный текст</vt:lpstr>
      <vt:lpstr>Презентация PowerPoint</vt:lpstr>
      <vt:lpstr>Презентация PowerPoint</vt:lpstr>
      <vt:lpstr>Презентация PowerPoint</vt:lpstr>
      <vt:lpstr>Текст с закрытой верхней или нижней частью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 слов и словосочетаний в тексте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упражнений по скорочтению</dc:title>
  <dc:creator>Татьяна</dc:creator>
  <cp:lastModifiedBy>Татьяна</cp:lastModifiedBy>
  <cp:revision>64</cp:revision>
  <dcterms:created xsi:type="dcterms:W3CDTF">2022-08-12T12:06:37Z</dcterms:created>
  <dcterms:modified xsi:type="dcterms:W3CDTF">2022-08-13T19:19:29Z</dcterms:modified>
</cp:coreProperties>
</file>