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8" r:id="rId7"/>
    <p:sldId id="262" r:id="rId8"/>
    <p:sldId id="263" r:id="rId9"/>
    <p:sldId id="269" r:id="rId10"/>
    <p:sldId id="264" r:id="rId11"/>
    <p:sldId id="265" r:id="rId12"/>
    <p:sldId id="266" r:id="rId13"/>
    <p:sldId id="25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8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Презентация проекта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по сенсорному развитию в 1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  младшей группе: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         «Разноцветный мир».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229200"/>
            <a:ext cx="420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Выполнила: </a:t>
            </a:r>
            <a:r>
              <a:rPr lang="ru-RU" b="1" dirty="0" err="1" smtClean="0">
                <a:solidFill>
                  <a:srgbClr val="FF0000"/>
                </a:solidFill>
              </a:rPr>
              <a:t>Пискарева.Н.К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5877272"/>
            <a:ext cx="392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ноябрь 2022г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46" y="0"/>
            <a:ext cx="9300766" cy="70466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899926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88" y="3833664"/>
            <a:ext cx="3569104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77" y="692696"/>
            <a:ext cx="3840427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36712"/>
            <a:ext cx="615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Дидактические игры: «Найди свое место фигурам»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8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877843"/>
            <a:ext cx="360040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2136"/>
            <a:ext cx="2736304" cy="3152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05" y="188640"/>
            <a:ext cx="25717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052736"/>
            <a:ext cx="559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Настольные игры на изучение и закрепление цвета.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40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59" y="620688"/>
            <a:ext cx="2294981" cy="3059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240360" cy="2142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3035829" cy="2276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575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Рисование и лепка предметов определенного цвета.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482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49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Ожидаемый результат: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Дети различают и называют 4 основные цвета.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Дети сравнивают предметы по цвету.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Проект дал толчок для развития детского творчества и воображения.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Повысился уровень связанной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0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657"/>
            <a:ext cx="9324528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674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9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6926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Участники проекта</a:t>
            </a:r>
            <a:r>
              <a:rPr lang="ru-RU" sz="2400" dirty="0"/>
              <a:t>: Дети 1 младшей группы</a:t>
            </a:r>
            <a:r>
              <a:rPr lang="ru-RU" sz="2400"/>
              <a:t>, </a:t>
            </a:r>
            <a:r>
              <a:rPr lang="ru-RU" sz="2400" smtClean="0"/>
              <a:t>воспитатель, </a:t>
            </a:r>
            <a:r>
              <a:rPr lang="ru-RU" sz="2400" dirty="0"/>
              <a:t>родители.</a:t>
            </a:r>
          </a:p>
          <a:p>
            <a:endParaRPr lang="ru-RU" sz="2400" dirty="0"/>
          </a:p>
          <a:p>
            <a:r>
              <a:rPr lang="ru-RU" sz="2400" b="1" dirty="0"/>
              <a:t>Тип проекта</a:t>
            </a:r>
            <a:r>
              <a:rPr lang="ru-RU" sz="2400" dirty="0"/>
              <a:t>: познавательный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Продолжительность</a:t>
            </a:r>
            <a:r>
              <a:rPr lang="ru-RU" sz="2400" dirty="0"/>
              <a:t>: 1 месяц.</a:t>
            </a:r>
          </a:p>
        </p:txBody>
      </p:sp>
    </p:spTree>
    <p:extLst>
      <p:ext uri="{BB962C8B-B14F-4D97-AF65-F5344CB8AC3E}">
        <p14:creationId xmlns:p14="http://schemas.microsoft.com/office/powerpoint/2010/main" val="3762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8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Актуальность проекта: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43908"/>
            <a:ext cx="85880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Ранний возраст наиболее благоприятен для накопления представлений об окружающем мире.  Дидактические игры направленные на сенсорное развитие детей , обладают большими возможностями: позволяют знакомить</a:t>
            </a:r>
          </a:p>
          <a:p>
            <a:r>
              <a:rPr lang="ru-RU" sz="2400" dirty="0" smtClean="0"/>
              <a:t> детей с качествами и свойствами предметов, данном случае с цветом.</a:t>
            </a:r>
          </a:p>
          <a:p>
            <a:r>
              <a:rPr lang="ru-RU" sz="2400" dirty="0" smtClean="0"/>
              <a:t> В процессе разнообразных  игр дети учатся выделять цвет предметов, сравнивать предметы по цвету, группировать их по  сходству в цвете. Все эти действия развивают и закрепляют знания  и представления детей о цвете, способствуют формированию чувства цвета.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879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75226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проекта:  </a:t>
            </a:r>
            <a:r>
              <a:rPr lang="ru-RU" sz="2400" dirty="0" smtClean="0"/>
              <a:t>Учить детей названиям цветов</a:t>
            </a:r>
          </a:p>
          <a:p>
            <a:r>
              <a:rPr lang="ru-RU" sz="2400" dirty="0" smtClean="0"/>
              <a:t> в различных видах деятельности.</a:t>
            </a:r>
          </a:p>
          <a:p>
            <a:endParaRPr lang="ru-RU" sz="2400" dirty="0"/>
          </a:p>
          <a:p>
            <a:r>
              <a:rPr lang="ru-RU" sz="2400" b="1" dirty="0" smtClean="0"/>
              <a:t>Задачи проекта</a:t>
            </a:r>
            <a:r>
              <a:rPr lang="ru-RU" sz="2400" dirty="0" smtClean="0"/>
              <a:t>: Формировать умения обследовать  предметы выделяя их цвет.</a:t>
            </a:r>
          </a:p>
          <a:p>
            <a:r>
              <a:rPr lang="ru-RU" sz="2400" dirty="0" smtClean="0"/>
              <a:t>-уметь находить в окружающей обстановке предметы определенного цвета.</a:t>
            </a:r>
          </a:p>
          <a:p>
            <a:r>
              <a:rPr lang="ru-RU" sz="2400" dirty="0" smtClean="0"/>
              <a:t>-упражнять в сопоставлении предметов и их изображений по цвету.</a:t>
            </a:r>
          </a:p>
          <a:p>
            <a:r>
              <a:rPr lang="ru-RU" sz="2400" dirty="0" smtClean="0"/>
              <a:t>-Тренировать в нахождении лишнего предмета по цвету.</a:t>
            </a:r>
          </a:p>
          <a:p>
            <a:r>
              <a:rPr lang="ru-RU" sz="2400" dirty="0" smtClean="0"/>
              <a:t>Развивать зрительную память , воображение, смекалку.</a:t>
            </a:r>
          </a:p>
          <a:p>
            <a:endParaRPr lang="ru-RU" sz="2400" dirty="0"/>
          </a:p>
          <a:p>
            <a:r>
              <a:rPr lang="ru-RU" sz="2400" b="1" dirty="0" smtClean="0"/>
              <a:t>Ожидаемый результат: </a:t>
            </a:r>
            <a:r>
              <a:rPr lang="ru-RU" sz="2400" dirty="0" smtClean="0"/>
              <a:t>дети правильно называют и показывают цвета.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10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2563" cy="6858000"/>
          </a:xfr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48245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Реализация  проекта: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Один раз в неделю мы устраивали « День цвета» играли в игрушки одног</a:t>
            </a:r>
            <a:r>
              <a:rPr lang="ru-RU" sz="2000" dirty="0"/>
              <a:t>о</a:t>
            </a:r>
            <a:r>
              <a:rPr lang="ru-RU" sz="2000" dirty="0" smtClean="0"/>
              <a:t> цвета, рисовали одним цветом, искали одежду на детях определенного цвета.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4262"/>
            <a:ext cx="3960440" cy="297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718"/>
            <a:ext cx="3424588" cy="2568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836712"/>
            <a:ext cx="3275856" cy="2456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8367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803915" cy="2852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7803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/>
              <a:t>Дидактичкие</a:t>
            </a:r>
            <a:r>
              <a:rPr lang="ru-RU" sz="3200" dirty="0" smtClean="0"/>
              <a:t> игра « Что здесь лишнее ?»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46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380391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091947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980728"/>
            <a:ext cx="594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Игровой момент : « Найди красный у друга на одежде»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3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323861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2592288" cy="3456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5" y="1021293"/>
            <a:ext cx="3568502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1" y="141277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Подвижные игры: « </a:t>
            </a:r>
            <a:r>
              <a:rPr lang="ru-RU" dirty="0"/>
              <a:t>К</a:t>
            </a:r>
            <a:r>
              <a:rPr lang="ru-RU" dirty="0" smtClean="0"/>
              <a:t>расные кегли»</a:t>
            </a:r>
          </a:p>
          <a:p>
            <a:endParaRPr lang="ru-RU" dirty="0" smtClean="0"/>
          </a:p>
          <a:p>
            <a:r>
              <a:rPr lang="ru-RU" dirty="0" smtClean="0"/>
              <a:t>« Собери и положи листочки в свой домик»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23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7173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995936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83140"/>
            <a:ext cx="3995936" cy="3177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268760"/>
            <a:ext cx="527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Подвижная игра « Ежики и елочки».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9312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2022-11-16T09:38:08Z</dcterms:created>
  <dcterms:modified xsi:type="dcterms:W3CDTF">2022-12-20T14:04:03Z</dcterms:modified>
</cp:coreProperties>
</file>