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66" r:id="rId5"/>
    <p:sldId id="267" r:id="rId6"/>
    <p:sldId id="268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4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2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6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9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9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0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7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8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4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5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A5AE-23E9-4C4B-954D-AC3070990052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6E42-502B-496E-963B-1ADD2B72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9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8610F-447E-44A5-BF37-A18AA06458B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4910-752E-477D-90D1-C768732096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659929" y="3500053"/>
            <a:ext cx="7692784" cy="3038417"/>
          </a:xfrm>
          <a:prstGeom prst="rect">
            <a:avLst/>
          </a:prstGeom>
          <a:noFill/>
          <a:ln>
            <a:noFill/>
          </a:ln>
        </p:spPr>
        <p:txBody>
          <a:bodyPr vert="horz" wrap="square" lIns="82953" tIns="41476" rIns="82953" bIns="41476" anchor="t" anchorCtr="1" compatLnSpc="1">
            <a:spAutoFit/>
          </a:bodyPr>
          <a:lstStyle/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73C65"/>
              </a:solidFill>
              <a:effectLst/>
              <a:uLnTx/>
              <a:uFillTx/>
              <a:latin typeface="Times New Roman" pitchFamily="18"/>
              <a:ea typeface="+mn-ea"/>
              <a:cs typeface="Times New Roman" pitchFamily="18"/>
            </a:endParaRPr>
          </a:p>
          <a:p>
            <a:pPr marL="0" marR="0" lvl="0" indent="0" algn="ctr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73C65"/>
                </a:solidFill>
                <a:effectLst/>
                <a:uLnTx/>
                <a:uFillTx/>
                <a:latin typeface="Times New Roman" pitchFamily="18"/>
                <a:cs typeface="Times New Roman" pitchFamily="18"/>
              </a:rPr>
              <a:t>Открытый просмотр </a:t>
            </a: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организованной образовательной деятельности </a:t>
            </a: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с элементами экспериментального исследования </a:t>
            </a: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в рамках реализации </a:t>
            </a:r>
            <a:r>
              <a:rPr lang="ru-RU" sz="2400" b="1" kern="0" dirty="0" smtClean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STEAM –образования</a:t>
            </a: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детей </a:t>
            </a:r>
            <a:r>
              <a:rPr lang="ru-RU" sz="2400" b="1" kern="0" dirty="0">
                <a:solidFill>
                  <a:srgbClr val="073C65"/>
                </a:solidFill>
                <a:latin typeface="Times New Roman" pitchFamily="18"/>
                <a:cs typeface="Times New Roman" pitchFamily="18"/>
              </a:rPr>
              <a:t>старшего дошкольного возраста </a:t>
            </a:r>
            <a:endParaRPr lang="ru-RU" sz="2400" b="1" kern="0" dirty="0" smtClean="0">
              <a:solidFill>
                <a:srgbClr val="073C65"/>
              </a:solidFill>
              <a:latin typeface="Times New Roman" pitchFamily="18"/>
              <a:cs typeface="Times New Roman" pitchFamily="18"/>
            </a:endParaRP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«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Так устроена природа: </a:t>
            </a:r>
            <a:endParaRPr lang="ru-RU" sz="2400" b="1" kern="0" dirty="0" smtClean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lvl="0"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нет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без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пчел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 природе меда!»</a:t>
            </a:r>
          </a:p>
        </p:txBody>
      </p:sp>
    </p:spTree>
    <p:extLst>
      <p:ext uri="{BB962C8B-B14F-4D97-AF65-F5344CB8AC3E}">
        <p14:creationId xmlns:p14="http://schemas.microsoft.com/office/powerpoint/2010/main" val="36704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997" flipH="1">
            <a:off x="5590178" y="-428794"/>
            <a:ext cx="5734819" cy="65072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32402" y="6457890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32402" y="6384973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2402" y="6375546"/>
            <a:ext cx="601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4184" y="6366120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Шершень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6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668</dc:creator>
  <cp:lastModifiedBy>Roman</cp:lastModifiedBy>
  <cp:revision>14</cp:revision>
  <dcterms:created xsi:type="dcterms:W3CDTF">2022-11-18T06:52:18Z</dcterms:created>
  <dcterms:modified xsi:type="dcterms:W3CDTF">2022-12-10T12:00:29Z</dcterms:modified>
</cp:coreProperties>
</file>