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3" r:id="rId3"/>
    <p:sldId id="261" r:id="rId4"/>
    <p:sldId id="262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72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00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8590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871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0207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523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64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01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43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92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5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9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9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20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5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46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AA9F2-B1A3-430A-85C4-A58AF4005108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535E01-7987-4C94-9096-2A497290E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1C191-7BAD-47C8-B777-1D68E89E59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dirty="0"/>
              <a:t>Конкурс рассказов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BB9072-4B16-43F0-B4A8-5CEBE166B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ru-RU" sz="8000" dirty="0">
                <a:solidFill>
                  <a:srgbClr val="002060"/>
                </a:solidFill>
              </a:rPr>
              <a:t>«Времена года. Осень»</a:t>
            </a:r>
          </a:p>
        </p:txBody>
      </p:sp>
    </p:spTree>
    <p:extLst>
      <p:ext uri="{BB962C8B-B14F-4D97-AF65-F5344CB8AC3E}">
        <p14:creationId xmlns:p14="http://schemas.microsoft.com/office/powerpoint/2010/main" val="406350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815AA-080B-48E4-A48B-7D1CFE6CC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529388"/>
            <a:ext cx="10030770" cy="1395665"/>
          </a:xfrm>
        </p:spPr>
        <p:txBody>
          <a:bodyPr>
            <a:normAutofit/>
          </a:bodyPr>
          <a:lstStyle/>
          <a:p>
            <a:r>
              <a:rPr lang="ru-RU" sz="6600" dirty="0"/>
              <a:t>Цель: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43B479-60F5-4DD6-985E-D762707F6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695075"/>
            <a:ext cx="10030770" cy="3224462"/>
          </a:xfrm>
        </p:spPr>
        <p:txBody>
          <a:bodyPr>
            <a:normAutofit/>
          </a:bodyPr>
          <a:lstStyle/>
          <a:p>
            <a:pPr marL="571500" indent="-571500">
              <a:buFontTx/>
              <a:buChar char="-"/>
            </a:pPr>
            <a:r>
              <a:rPr lang="ru-RU" sz="3600" dirty="0">
                <a:solidFill>
                  <a:srgbClr val="00B050"/>
                </a:solidFill>
              </a:rPr>
              <a:t>Закрепить знания о природных явлениях (временах года , осень)</a:t>
            </a:r>
          </a:p>
          <a:p>
            <a:pPr marL="571500" indent="-571500">
              <a:buFontTx/>
              <a:buChar char="-"/>
            </a:pPr>
            <a:r>
              <a:rPr lang="ru-RU" sz="3600" dirty="0">
                <a:solidFill>
                  <a:srgbClr val="00B050"/>
                </a:solidFill>
              </a:rPr>
              <a:t>Развивать творческие способности</a:t>
            </a:r>
          </a:p>
          <a:p>
            <a:pPr marL="571500" indent="-571500">
              <a:buFontTx/>
              <a:buChar char="-"/>
            </a:pPr>
            <a:r>
              <a:rPr lang="ru-RU" sz="3600" dirty="0">
                <a:solidFill>
                  <a:srgbClr val="00B050"/>
                </a:solidFill>
              </a:rPr>
              <a:t>Способствовать укреплению совместной деятельности родителей и детей</a:t>
            </a:r>
          </a:p>
        </p:txBody>
      </p:sp>
    </p:spTree>
    <p:extLst>
      <p:ext uri="{BB962C8B-B14F-4D97-AF65-F5344CB8AC3E}">
        <p14:creationId xmlns:p14="http://schemas.microsoft.com/office/powerpoint/2010/main" val="230950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481F879-82EB-491A-A34E-AEFF386D4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670" y="339864"/>
            <a:ext cx="5381624" cy="61782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96787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CB7E71D-737B-4FBB-ACC4-4EEEA4569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69" y="518028"/>
            <a:ext cx="4073690" cy="543158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12BF2A-3805-413D-B9AE-78A5378C68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943" y="713206"/>
            <a:ext cx="4073691" cy="543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6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981D9A4-F970-454A-8B60-AD96D19CD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739" y="300458"/>
            <a:ext cx="4435389" cy="591385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781325-7A80-4E16-9F7A-56AC49DBD7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57" y="848890"/>
            <a:ext cx="4234617" cy="564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5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63C899-944A-452A-BC62-650B8F155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84" y="716214"/>
            <a:ext cx="4069179" cy="542557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9DEC6B0-53BF-4501-916E-93D11A91F5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822" y="716214"/>
            <a:ext cx="4069179" cy="5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39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9DA432A-C574-4DEE-B975-A3AD70892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05" y="1033378"/>
            <a:ext cx="3993984" cy="532531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285D67F-CBFE-428A-AB4C-D1C508194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310" y="386012"/>
            <a:ext cx="3993984" cy="532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21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3C3B621-D1C2-4891-ACEC-8F1E8B4BA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2" y="2335893"/>
            <a:ext cx="5548213" cy="416116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78827EA-B7C6-4B4E-B844-B7D9B82DB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1046" y="297029"/>
            <a:ext cx="5812092" cy="434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6871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31</Words>
  <Application>Microsoft Office PowerPoint</Application>
  <PresentationFormat>Широкоэкранный</PresentationFormat>
  <Paragraphs>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Конкурс рассказов</vt:lpstr>
      <vt:lpstr>Цель: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стихов</dc:title>
  <dc:creator>pk</dc:creator>
  <cp:lastModifiedBy>pk</cp:lastModifiedBy>
  <cp:revision>3</cp:revision>
  <dcterms:created xsi:type="dcterms:W3CDTF">2018-01-10T09:08:39Z</dcterms:created>
  <dcterms:modified xsi:type="dcterms:W3CDTF">2018-01-10T09:58:00Z</dcterms:modified>
</cp:coreProperties>
</file>