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68" r:id="rId4"/>
    <p:sldId id="272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0"/>
  </p:normalViewPr>
  <p:slideViewPr>
    <p:cSldViewPr>
      <p:cViewPr>
        <p:scale>
          <a:sx n="87" d="100"/>
          <a:sy n="87" d="100"/>
        </p:scale>
        <p:origin x="-2304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971600" y="1124744"/>
            <a:ext cx="7200800" cy="4216539"/>
            <a:chOff x="1115616" y="2052429"/>
            <a:chExt cx="7165477" cy="520338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9"/>
              <a:ext cx="7165477" cy="13261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330580" y="2052429"/>
              <a:ext cx="6735548" cy="5203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i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МБДОУ </a:t>
              </a:r>
              <a:r>
                <a:rPr lang="ru-RU" sz="1600" i="1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д</a:t>
              </a:r>
              <a:r>
                <a:rPr lang="ru-RU" sz="1600" i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/с </a:t>
              </a:r>
              <a:r>
                <a:rPr lang="ru-RU" sz="1600" i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№ 6«Тополек»</a:t>
              </a:r>
              <a:endParaRPr lang="ru-RU" sz="1600" dirty="0" smtClean="0"/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4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«</a:t>
              </a:r>
              <a:r>
                <a:rPr lang="ru-RU" sz="4400" i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Групповой развивающий проект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400" i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«Зимние сказки»</a:t>
              </a:r>
              <a:r>
                <a:rPr lang="ru-RU" i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/>
              </a:r>
              <a:br>
                <a:rPr lang="ru-RU" i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</a:br>
              <a:endParaRPr lang="ru-RU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         </a:t>
              </a:r>
              <a:r>
                <a:rPr lang="ru-RU" sz="2800" u="sng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Автор </a:t>
              </a:r>
              <a:r>
                <a:rPr lang="ru-RU" sz="28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: </a:t>
              </a:r>
              <a:r>
                <a:rPr lang="ru-RU" sz="28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воспитатель</a:t>
              </a:r>
              <a:endPara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Калмыкова Наталья Васильевна</a:t>
              </a:r>
              <a:endPara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</p:grpSp>
      <p:pic>
        <p:nvPicPr>
          <p:cNvPr id="1026" name="Picture 2" descr="C:\Users\Ira\Downloads\сказка\126061397_w640_h640_1260613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849" y="4437112"/>
            <a:ext cx="1991711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/>
          <a:lstStyle/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Паспорт проекта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55576" y="4005064"/>
            <a:ext cx="6192688" cy="2448272"/>
          </a:xfrm>
        </p:spPr>
        <p:txBody>
          <a:bodyPr/>
          <a:lstStyle/>
          <a:p>
            <a:pPr>
              <a:buNone/>
            </a:pPr>
            <a:endParaRPr lang="ru-RU" sz="1800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83568" y="1104562"/>
            <a:ext cx="6264696" cy="50167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  <a:tabLst>
                <a:tab pos="2222500" algn="l"/>
              </a:tabLst>
            </a:pPr>
            <a:r>
              <a:rPr lang="ru-RU" sz="1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 проекта:</a:t>
            </a: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</a:t>
            </a: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детского сада – </a:t>
            </a: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Калмыкова Наталья Васильевна</a:t>
            </a: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 </a:t>
            </a: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подготовительной </a:t>
            </a: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группы, родители.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22500" algn="l"/>
              </a:tabLst>
            </a:pPr>
            <a:r>
              <a:rPr lang="ru-RU" sz="10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 проекта: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22500" algn="l"/>
              </a:tabLst>
            </a:pPr>
            <a:r>
              <a:rPr lang="ru-RU" sz="1000" u="sng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содержанию</a:t>
            </a:r>
            <a:r>
              <a:rPr lang="ru-RU" sz="1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познавательно - творческий.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22500" algn="l"/>
              </a:tabLst>
            </a:pPr>
            <a:r>
              <a:rPr lang="ru-RU" sz="1000" u="sng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характеру участия ребёнка: </a:t>
            </a:r>
            <a:r>
              <a:rPr lang="ru-RU" sz="1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зарождения идеи и до получения результата.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22500" algn="l"/>
              </a:tabLst>
            </a:pPr>
            <a:r>
              <a:rPr lang="ru-RU" sz="1000" u="sng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продолжительности</a:t>
            </a:r>
            <a:r>
              <a:rPr lang="ru-RU" sz="1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краткосрочный.</a:t>
            </a:r>
            <a:r>
              <a:rPr lang="ru-RU" sz="1000" dirty="0" smtClean="0"/>
              <a:t>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22500" algn="l"/>
              </a:tabLst>
            </a:pPr>
            <a:r>
              <a:rPr lang="ru-RU" sz="1000" u="sng" dirty="0" smtClean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: сказки отечественных и зарубежных авторов;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22500" algn="l"/>
              </a:tabLst>
            </a:pPr>
            <a:r>
              <a:rPr lang="ru-RU" sz="10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Сроки реализации проекта</a:t>
            </a:r>
            <a:r>
              <a:rPr lang="ru-RU" sz="1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</a:t>
            </a:r>
            <a:r>
              <a:rPr lang="ru-RU" sz="1000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  января  – 20 февраля  </a:t>
            </a:r>
            <a:r>
              <a:rPr lang="ru-RU" sz="1000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2023 </a:t>
            </a:r>
            <a:r>
              <a:rPr lang="ru-RU" sz="1000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22500" algn="l"/>
              </a:tabLst>
            </a:pPr>
            <a:r>
              <a:rPr lang="ru-RU" sz="10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1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Сегодняшние дошкольники совершенно не любят и не хотят читать. Всевозможные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гаджиты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компьютер поглощают ребенка, удерживая его внимание и заполняя его жизнь и душу. В. Сухомлинский говорил: «Чтение в годы детства — это прежде воспитание сердца, прикосновение человеческого благородства к сокровенным уголкам детской души». Бедность словарного запаса, неумение грамотно формулировать свои высказывания, трудности, при объяснении простых объектов и явлений, ограниченное общение дома со взрослыми, малое знакомство с книгами – вот то, что сегодня тревожит педагогов.  Несомненно, что в первую очередь в наше непростое время проблеме развития речи и словотворчества дошкольников необходимо уделять особое внимание. В этом нам помогают наши любимые, знакомые и незнакомые сказки. Эта поистине огромная сокровищница опыта, словаря, культуры, традиций помогает дошкольникам в освоении богатейшего языкового наследия русского народа. Дошкольники очень любят сказки, сюжеты их захватывают, очаровывают, через них они познают окружающий мир, взаимоотношения между людьми, решаются вопросы уважения к друзьям, взрослым. Самое главное, что именно сказка способствует развитию дошкольников, приобщая их к истокам и традициям своего народа.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 проекта:</a:t>
            </a:r>
            <a:r>
              <a:rPr lang="ru-RU" altLang="ja-JP" sz="1000" b="1" dirty="0" smtClean="0">
                <a:latin typeface="Times New Roman" pitchFamily="18" charset="0"/>
                <a:ea typeface="Andale Sans UI"/>
                <a:cs typeface="Times New Roman" pitchFamily="18" charset="0"/>
              </a:rPr>
              <a:t>   </a:t>
            </a:r>
            <a:r>
              <a:rPr lang="ru-RU" altLang="ja-JP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развивать интерес детей к  сказкам на зимнюю тему, </a:t>
            </a:r>
            <a:r>
              <a:rPr lang="ru-RU" altLang="ja-JP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посредством формирования связной речи и стимулирования речевой активности, посредством продуктивной деятельности и др. в процессе расширения знаний о зимних явлениях.</a:t>
            </a:r>
            <a:endParaRPr lang="ru-RU" altLang="ja-JP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22500" algn="l"/>
              </a:tabLst>
            </a:pPr>
            <a:r>
              <a:rPr lang="ru-RU" altLang="ja-JP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ja-JP" sz="10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проекта</a:t>
            </a:r>
            <a:r>
              <a:rPr lang="ru-RU" altLang="ja-JP" sz="1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altLang="ja-JP" sz="1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altLang="ja-JP" sz="1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altLang="ja-JP" sz="1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Расширять кругозор, обогащать словарный запас детей, развивать связанную речь.</a:t>
            </a:r>
            <a:endParaRPr lang="ru-RU" altLang="ja-JP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22500" algn="l"/>
              </a:tabLst>
            </a:pPr>
            <a:r>
              <a:rPr lang="ru-RU" altLang="ja-JP" sz="1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Воспитывать желание поделится знаниями друг с другом.</a:t>
            </a:r>
            <a:endParaRPr lang="ru-RU" altLang="ja-JP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22500" algn="l"/>
              </a:tabLst>
            </a:pPr>
            <a:r>
              <a:rPr kumimoji="0" lang="ru-RU" altLang="ja-JP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Итоговое мероприятие: </a:t>
            </a:r>
            <a:r>
              <a:rPr kumimoji="0" lang="ru-RU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 </a:t>
            </a:r>
            <a:r>
              <a:rPr lang="ru-RU" sz="1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Викторина «Тихо, тихо, сказку напевая, проплывает в сумерках зима…»</a:t>
            </a:r>
            <a:endParaRPr kumimoji="0" lang="ru-RU" altLang="ja-JP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22500" algn="l"/>
              </a:tabLst>
            </a:pPr>
            <a:r>
              <a:rPr kumimoji="0" lang="ru-RU" altLang="ja-JP" sz="1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Ожидаемый результат:</a:t>
            </a:r>
            <a:r>
              <a:rPr kumimoji="0" lang="ru-RU" altLang="ja-JP" sz="1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altLang="ja-JP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Детские сказки, несомненно способствуют развитию словотворчества, расширяют представления о сюжете, главных героях, о том, что есть у сказки зачин (начало), середина, в которой разворачивается сам сюжет и окончание (концовка), где можно выразить то, для чего эта сказка придумана. Все это способствует развитию речи дошкольников.</a:t>
            </a:r>
            <a:endParaRPr kumimoji="0" lang="ru-RU" altLang="ja-JP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28045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План реализации проекта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1728192"/>
          </a:xfrm>
        </p:spPr>
        <p:txBody>
          <a:bodyPr/>
          <a:lstStyle/>
          <a:p>
            <a:endParaRPr lang="ru-RU" sz="2000" b="1" dirty="0" smtClean="0"/>
          </a:p>
          <a:p>
            <a:endParaRPr lang="ru-RU" sz="2000" dirty="0" smtClean="0"/>
          </a:p>
          <a:p>
            <a:endParaRPr lang="ru-RU" sz="2000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71600" y="962040"/>
          <a:ext cx="7200800" cy="1143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36004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ПОДГОТОВИТЕЛЬНЫЙ ЭТАП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39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1.Разработка плана реализации проекта с </a:t>
                      </a:r>
                      <a:r>
                        <a:rPr lang="ru-RU" sz="1200" dirty="0" smtClean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детьми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/>
                        <a:t>В течение недели</a:t>
                      </a:r>
                      <a:endParaRPr lang="ru-RU" sz="12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2.Сбор и анализ литературы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5563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Подбор материала</a:t>
                      </a:r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83568" y="2276872"/>
          <a:ext cx="6120679" cy="431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3209369"/>
                <a:gridCol w="1111111"/>
                <a:gridCol w="1368151"/>
              </a:tblGrid>
              <a:tr h="383156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ОСНОВНОЙ ЭТАП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701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№</a:t>
                      </a:r>
                    </a:p>
                    <a:p>
                      <a:pPr algn="ctr"/>
                      <a:r>
                        <a:rPr lang="ru-RU" sz="1100" b="1" dirty="0" err="1" smtClean="0"/>
                        <a:t>п</a:t>
                      </a:r>
                      <a:r>
                        <a:rPr lang="ru-RU" sz="1100" b="1" dirty="0" smtClean="0"/>
                        <a:t>/</a:t>
                      </a:r>
                      <a:r>
                        <a:rPr lang="ru-RU" sz="1100" b="1" dirty="0" err="1" smtClean="0"/>
                        <a:t>п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Мероприятие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Сроки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Ответственный</a:t>
                      </a:r>
                      <a:endParaRPr lang="ru-RU" sz="1100" b="1" dirty="0"/>
                    </a:p>
                  </a:txBody>
                  <a:tcPr/>
                </a:tc>
              </a:tr>
              <a:tr h="62262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Чтение русской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народной сказки </a:t>
                      </a:r>
                    </a:p>
                    <a:p>
                      <a:pPr algn="ctr"/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«Два Мороза», раскрашивание фрагментов сказки, пересказ сказки по картинкам.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25,26 января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2023г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Калмыкова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Н.В.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6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Просмотр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мультфильма Г. Х. Андерсена  «Снежная королева», рисование портрета «Снежная королева»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27 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января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Калмыкова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Н.В.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70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Прослушивание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аудиосказки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«Зимовье зверей»,</a:t>
                      </a:r>
                    </a:p>
                    <a:p>
                      <a:pPr algn="ctr"/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Дидактическая игра «</a:t>
                      </a:r>
                      <a:r>
                        <a:rPr lang="ru-RU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Пазлы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января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Калмыкова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Н.В.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70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Просмотр  фильма русской народной  сказки «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Морозко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», беседа по содержанию.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февраля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Калмыкова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Н.В.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271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Просмотр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мультфильма   «Двенадцать месяцев», коллективная работа «Месяцы у костра»</a:t>
                      </a:r>
                      <a:endParaRPr lang="ru-RU" sz="11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2-3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февраля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Калмыкова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Н.В.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839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Чтение сказки «По щучьему веленью..»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февраля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Калмыкова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Н.В.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716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Просмотр мультфильма «Рукавичка»,  аппликация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7-9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февраля 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Калмыкова Н.В.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26280455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План реализации проекта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1728192"/>
          </a:xfrm>
        </p:spPr>
        <p:txBody>
          <a:bodyPr/>
          <a:lstStyle/>
          <a:p>
            <a:endParaRPr lang="ru-RU" sz="2000" b="1" dirty="0" smtClean="0"/>
          </a:p>
          <a:p>
            <a:endParaRPr lang="ru-RU" sz="2000" dirty="0" smtClean="0"/>
          </a:p>
          <a:p>
            <a:endParaRPr lang="ru-RU" sz="2000" dirty="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27584" y="908720"/>
          <a:ext cx="7776866" cy="2357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069"/>
                <a:gridCol w="3542696"/>
                <a:gridCol w="1345996"/>
                <a:gridCol w="2318105"/>
              </a:tblGrid>
              <a:tr h="324949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ОСНОВНОЙ ЭТАП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5131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№</a:t>
                      </a:r>
                    </a:p>
                    <a:p>
                      <a:pPr algn="ctr"/>
                      <a:r>
                        <a:rPr lang="ru-RU" sz="1100" b="1" dirty="0" err="1" smtClean="0"/>
                        <a:t>п</a:t>
                      </a:r>
                      <a:r>
                        <a:rPr lang="ru-RU" sz="1100" b="1" dirty="0" smtClean="0"/>
                        <a:t>/</a:t>
                      </a:r>
                      <a:r>
                        <a:rPr lang="ru-RU" sz="1100" b="1" dirty="0" err="1" smtClean="0"/>
                        <a:t>п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Мероприятие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Сроки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Ответственный</a:t>
                      </a:r>
                      <a:endParaRPr lang="ru-RU" sz="1100" b="1" dirty="0"/>
                    </a:p>
                  </a:txBody>
                  <a:tcPr/>
                </a:tc>
              </a:tr>
              <a:tr h="61648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Презентация  сказки</a:t>
                      </a:r>
                    </a:p>
                    <a:p>
                      <a:pPr algn="ctr"/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 Мороз Иванович», рисование «Узоры Мороза Ивановича (нетрадиционное рисование)»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15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Февраля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Калмыкова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Н.В.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Прослушивание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аудиосказки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Заюшкина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избушка», 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исценировка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сказки  детям младшей – средней группы.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buNone/>
                      </a:pP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16февраля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 2023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Калмыкова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Н.В.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514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Кукольный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театр бибабо «Снегурочка»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февраля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Калмыкова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Н.В.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9552" y="3356992"/>
          <a:ext cx="6480720" cy="2250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955"/>
                <a:gridCol w="3195461"/>
                <a:gridCol w="1440160"/>
                <a:gridCol w="1296144"/>
              </a:tblGrid>
              <a:tr h="581784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ЗАКЛЮЧИТЕЛЬНЫЙ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ЭТАП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№</a:t>
                      </a:r>
                    </a:p>
                    <a:p>
                      <a:pPr algn="ctr"/>
                      <a:r>
                        <a:rPr lang="ru-RU" sz="1100" b="1" dirty="0" err="1" smtClean="0"/>
                        <a:t>п</a:t>
                      </a:r>
                      <a:r>
                        <a:rPr lang="ru-RU" sz="1100" b="1" dirty="0" smtClean="0"/>
                        <a:t>/</a:t>
                      </a:r>
                      <a:r>
                        <a:rPr lang="ru-RU" sz="1100" b="1" dirty="0" err="1" smtClean="0"/>
                        <a:t>п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Мероприятие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Сроки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Ответственный</a:t>
                      </a:r>
                      <a:endParaRPr lang="ru-RU" sz="1100" b="1" dirty="0"/>
                    </a:p>
                  </a:txBody>
                  <a:tcPr/>
                </a:tc>
              </a:tr>
              <a:tr h="2876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Оформление стенда «Зимние сказки»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Февраля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Калмыкова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Н.В.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Викторина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«Тихо, тихо, сказку напевая,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проплывает в сумерках зима…»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февраля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Калмыкова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Н.В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701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ВЗАИМОДЕЙСТВИЕ   С РОДИТЕЛЯМИ:  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Рекомендации для родителей </a:t>
                      </a:r>
                    </a:p>
                    <a:p>
                      <a:pPr algn="ctr"/>
                      <a:r>
                        <a:rPr lang="ru-RU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Фотоотчет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«Читаем детям сказки…»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3-10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февраля </a:t>
                      </a:r>
                      <a:endParaRPr lang="ru-RU" sz="11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Калмыкова Н.В..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26280455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04665"/>
            <a:ext cx="9144000" cy="720079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Реализация проекта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Ira\Desktop\зарплата\P1130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144" y="3437620"/>
            <a:ext cx="3636912" cy="2727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C:\Users\Ira\Desktop\зарплата\P1130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1088740"/>
            <a:ext cx="3024336" cy="2268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923928" y="13407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русской народной сказки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«Два Мороза», раскрашивание фрагментов сказки, пересказ сказки по картинкам.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Ira\Downloads\сказка\5e7f2db2c15f1fd2397f7f7b79385a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470622"/>
            <a:ext cx="2621856" cy="3432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551034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4F81BD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364</Words>
  <Application>Microsoft Office PowerPoint</Application>
  <PresentationFormat>Экран (4:3)</PresentationFormat>
  <Paragraphs>113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1_Тема Office</vt:lpstr>
      <vt:lpstr>Слайд 1</vt:lpstr>
      <vt:lpstr>Паспорт проекта</vt:lpstr>
      <vt:lpstr>План реализации проекта</vt:lpstr>
      <vt:lpstr>План реализации проекта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Admin</cp:lastModifiedBy>
  <cp:revision>58</cp:revision>
  <dcterms:created xsi:type="dcterms:W3CDTF">2014-07-06T18:18:01Z</dcterms:created>
  <dcterms:modified xsi:type="dcterms:W3CDTF">2023-11-23T19:45:57Z</dcterms:modified>
</cp:coreProperties>
</file>