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0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5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4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7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6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8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8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2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62068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Ерцевская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имени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С.И.Бочарова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детский сад «Звездочка»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99695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«Родители в деле»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877272"/>
            <a:ext cx="4633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Вениаминовна Цыпленкова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квалификационная категория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8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Пропаганда </a:t>
            </a:r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ценностей, </a:t>
            </a:r>
            <a:r>
              <a:rPr lang="ru-RU" dirty="0" smtClean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детско-родительских отношений </a:t>
            </a:r>
            <a:r>
              <a:rPr lang="ru-RU" dirty="0" smtClean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их в совместную деятельность.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7923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уникальный первичный социум, дающий ребенку ощущение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защищенности, «эмоционального тыла», поддержку,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безусловного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принятия. В этом непреходящее значение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 вообще, а для дошкольника в особенности.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924944"/>
            <a:ext cx="8078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для ребенка - это ещё и источник общественного опыта.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находит примеры для подражания, здесь происходит его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рождение. И если мы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хотим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нравственно здоровое поколение, то должны решать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«всем миром»: детский сад, семья, общественность.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81128"/>
            <a:ext cx="2655446" cy="1530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81129"/>
            <a:ext cx="2699792" cy="15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6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548680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 ФГОС ДО усиливают роль родителей в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воспитательном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процессе, как на уровне каждого детского сада, так и на муниципальном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системой образования поставлены четкие задачи: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учебно-воспитательного процесса в каждом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ответственность возложена на родителей,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и развития дошкольников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активной позиции родительской общественности.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социальные заказчики детских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играют огромную роль в процессе становления открытых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педагогами. Поэтому взаимодействие родителей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возможно только с учетом запросов и интересов семьи.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21088"/>
            <a:ext cx="3280507" cy="18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2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1" y="692696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родителей и педагогов основывается на равенстве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партнерских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позиций,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уважительном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двух заинтересованных сторон. В ходе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учитываются индивидуальные способности и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Активное совместное взаимодействие родителей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– возможность лучше узнать слабые и сильные стороны друг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правильная система взаимоотношений, основанная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взаимопознании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взаимодоверии, взаимопонимании и взаимоуважении.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2713260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педагогов детских учреждений с родителями: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а)Открытость дошкольного учреждения для каждой семьи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(каждому родителю (законному представителю)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знать и видеть, как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живет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развивается его ребенок).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б)Доброжелательность.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прочный фундамент, на котором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just"/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сновывается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работа педагогических коллективов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– позитивный настрой.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общаясь с родителями (законными представителями) детей, не должен быть категоричным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требовательный тон. Общаясь ежедневно с родителями своих воспитанников,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понимать, что именно он ответственен за хорошее отношение семьи к дошкольному учреждению в целом.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241458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8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8784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Принцип индивидуального подхода.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важно применять не только работая с детьми, но и взаимодействуя с родителями (законными представителями).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всегда должен владеть ситуацией и чувствовать настроение родителей.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Сотрудничество вместо наставничества.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своем современные мамы и папы хорошо осведомлены в вопросах воспитания. Практика показывает,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пропаганда педагогических знаний и наставления положительных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приносят.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подход – создание доброжелательной атмосферы и поддержка семьи в случаях сложных педагогических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педагог высказывает искренне желание помочь и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</a:t>
            </a: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чтобы разобраться в проблемах семьи, результат не заставляет себя ждать.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Подготовка к работе с родителями.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педагог тщательно готовится к каждому, даже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небольшому мероприятию по работе с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уделяет внимание не количеству,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 мероприятий, нужные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взаимопонимание обязательно приносят свои плоды.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4" y="4221088"/>
            <a:ext cx="3033476" cy="20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Динамичность.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детский сад – это развивающееся, а не функционирующее учреждение.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педагогический коллектив мобильно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реагировал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изменения социального состава родителей, на их запросы в области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в зависимости от потребностей изменял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работы ДОУ с семьей.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ж)Создание активной развивающей среды, обеспечивающей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развитию личности в семье и детском коллективе.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01263"/>
            <a:ext cx="2823815" cy="1619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32" y="4869160"/>
            <a:ext cx="2539036" cy="1590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01262"/>
            <a:ext cx="2880320" cy="16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детский сад становятся факторами, определяющими вектор развития личности ребенка. В результате творческого применения различных форм взаимодействия родителей и педагогов процесс воспитания и образования превращается в гибкую систему, в которой учитываются интересы всех сторон, а родители проявляют активную творческую позицию, позитивное отношение к воспитателям и охотно принимают участие в организации жизни ДОУ. Это позволяет утверждать, что использование различных форм взаимодействия педагогов и родителей оказывает положительный эффект на учебно-воспитательный процесс.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91" y="2780928"/>
            <a:ext cx="5697042" cy="32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0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algn="just">
              <a:buFont typeface="+mj-lt"/>
              <a:buAutoNum type="arabicPeriod"/>
            </a:pP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В., Данилюк О. Л. Взаимодействие ДОУ с родителями дошкольников. Санкт-Петербург.Детство-Пресс,2012г.</a:t>
            </a:r>
          </a:p>
          <a:p>
            <a:pPr algn="just">
              <a:buFont typeface="+mj-lt"/>
              <a:buAutoNum type="arabicPeriod"/>
            </a:pP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Миклеева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В. Детский сад и молодая семья: Основы успешного взаимодействия. М.: Творческий Центр,2010г.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от 17 октября 2013 г. N 1155</a:t>
            </a:r>
          </a:p>
          <a:p>
            <a:pPr algn="just">
              <a:buFont typeface="+mj-lt"/>
              <a:buAutoNum type="arabicPeriod"/>
            </a:pP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Чиркова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 Родительские собрания в детском саду. Москва "ВАКО" 2012 г.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Зверева О.Л., Кротова Т.В. Общение педагога с родителями в ДОУ. Методический аспект. М. Творческий центр, 2012 г.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Дронова Т.Н. Дошкольное учреждение и семья – единое образовательное пространство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развития: Методическое руководство для работников дошкольных образовательных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ЛИНКА-ПРЕСС 2015 г.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Евдокимова Н.В.,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Додокина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Н.В., Кудрявцева Е.А. Детский сад и семья: методика работы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родителями: Пособие для педагогов и родителей. М. Мозаика – Синтез, 2007 г.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В.А.,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Дешеулина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Р.П. Работа ДОУ с семьей: диагностика, планирование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лекций, консультации, мониторинг. М. ТЦ Сфера, 2004 г.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5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705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Ерцевская</dc:creator>
  <cp:lastModifiedBy>Школа Ерцевская</cp:lastModifiedBy>
  <cp:revision>9</cp:revision>
  <dcterms:created xsi:type="dcterms:W3CDTF">2024-05-02T06:27:30Z</dcterms:created>
  <dcterms:modified xsi:type="dcterms:W3CDTF">2024-05-02T08:45:07Z</dcterms:modified>
</cp:coreProperties>
</file>