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№91»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1973473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кейс-технологий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ДОУ при обучении дошкольников правилам безопасного поведения на дороге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248178" y="4437112"/>
            <a:ext cx="93921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и провела: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воспитатель высшей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квалификационной категории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Тимофеева Елена Александровна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60932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Рязань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ds02.infourok.ru/uploads/ex/06cb/00033b1a-dc5d853f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063306" cy="304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s://ds04.infourok.ru/uploads/ex/0547/00071dae-48f1a010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s://avatars.mds.yandex.net/get-pdb/1209663/814c0f9c-7ab9-48e4-8d9f-0c5bdf471906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3162419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321297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Предупреждающие знаки</a:t>
            </a:r>
            <a:endParaRPr lang="ru-RU" sz="1200" b="1" dirty="0"/>
          </a:p>
        </p:txBody>
      </p:sp>
      <p:pic>
        <p:nvPicPr>
          <p:cNvPr id="8204" name="Picture 12" descr="http://900igr.net/up/datai/248915/0004-004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419420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6" name="Picture 14" descr="http://yusosh.ru/storage/app/uploads/public/5ae/ab5/3d3/5aeab53d3a58f0596627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8640"/>
            <a:ext cx="4320480" cy="286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Кейс-вариации</a:t>
            </a:r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догадки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banner2.cleanpng.com/20180410/spw/kisspng-ball-toy-game-child-ball-5acd44197e61b9.0017500215234017535177.jpg"/>
          <p:cNvPicPr>
            <a:picLocks noChangeAspect="1" noChangeArrowheads="1"/>
          </p:cNvPicPr>
          <p:nvPr/>
        </p:nvPicPr>
        <p:blipFill>
          <a:blip r:embed="rId2" cstate="print"/>
          <a:srcRect t="-1942" r="1244"/>
          <a:stretch>
            <a:fillRect/>
          </a:stretch>
        </p:blipFill>
        <p:spPr bwMode="auto">
          <a:xfrm>
            <a:off x="179512" y="0"/>
            <a:ext cx="3397334" cy="3429000"/>
          </a:xfrm>
          <a:prstGeom prst="rect">
            <a:avLst/>
          </a:prstGeom>
          <a:noFill/>
        </p:spPr>
      </p:pic>
      <p:pic>
        <p:nvPicPr>
          <p:cNvPr id="23556" name="Picture 4" descr="https://i.pinimg.com/736x/e3/b0/d8/e3b0d8a27dbaa96f20b3892e82116746--cartoon-picture-applique-patter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4984245" cy="3000028"/>
          </a:xfrm>
          <a:prstGeom prst="rect">
            <a:avLst/>
          </a:prstGeom>
          <a:noFill/>
        </p:spPr>
      </p:pic>
      <p:pic>
        <p:nvPicPr>
          <p:cNvPr id="23558" name="Picture 6" descr="http://pozdnyakova.org/wp-content/uploads/2018/06/devochka-plac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775979" cy="5182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kopilkaurokov.ru/uploads/user_file_582731e60b637/podborka_riebusov_dlia_slovarnoi_raboty_na_urokakh_v_nachal_noi_shkolie_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68752" cy="387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madou19-kem.ucoz.ru/str_bezopasn/rebusy/677260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6303064" cy="356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3488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Кейс-игра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artfile.ru/5000x3545_1188191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349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pbs.twimg.com/media/EF4G9mJXUAIz3iV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47199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i.pinimg.com/736x/a6/25/cc/a625cc89bdcf3cbb0c7940e604db01b9--tax-deductions-small-c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5445157" cy="292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s://chisteam.ru/upload/iblock/552/5525b54442dd012b7256b1fb9b3e1e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013176"/>
            <a:ext cx="1584176" cy="1584176"/>
          </a:xfrm>
          <a:prstGeom prst="rect">
            <a:avLst/>
          </a:prstGeom>
          <a:noFill/>
        </p:spPr>
      </p:pic>
      <p:pic>
        <p:nvPicPr>
          <p:cNvPr id="26634" name="Picture 10" descr="http://www.speclegion.ru/upload/iblock/b98/b9825e3d1d50ba501afe624192deb87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844824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Кейс- анализ конкретных ситуаций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s://cdn2.vectorstock.com/i/1000x1000/24/31/picturesque-year-landscape-vector-10162431.jpg"/>
          <p:cNvPicPr>
            <a:picLocks noChangeAspect="1" noChangeArrowheads="1"/>
          </p:cNvPicPr>
          <p:nvPr/>
        </p:nvPicPr>
        <p:blipFill>
          <a:blip r:embed="rId2" cstate="print"/>
          <a:srcRect l="4536" t="10005" b="9144"/>
          <a:stretch>
            <a:fillRect/>
          </a:stretch>
        </p:blipFill>
        <p:spPr bwMode="auto">
          <a:xfrm>
            <a:off x="0" y="0"/>
            <a:ext cx="8908983" cy="6624736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zen_doc/48747/pub_5c04e678f057fa0448decb4d_5c04e799dc4f7003dd2b159d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880320" cy="3104081"/>
          </a:xfrm>
          <a:prstGeom prst="rect">
            <a:avLst/>
          </a:prstGeom>
          <a:noFill/>
        </p:spPr>
      </p:pic>
      <p:pic>
        <p:nvPicPr>
          <p:cNvPr id="28680" name="Picture 8" descr="https://coollib.com/i/51/232251/i_021.jpg"/>
          <p:cNvPicPr>
            <a:picLocks noChangeAspect="1" noChangeArrowheads="1"/>
          </p:cNvPicPr>
          <p:nvPr/>
        </p:nvPicPr>
        <p:blipFill>
          <a:blip r:embed="rId4" cstate="print"/>
          <a:srcRect l="5388" t="1598" r="1228" b="4092"/>
          <a:stretch>
            <a:fillRect/>
          </a:stretch>
        </p:blipFill>
        <p:spPr bwMode="auto">
          <a:xfrm>
            <a:off x="0" y="2276872"/>
            <a:ext cx="374441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2880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СТАТИСТИКА: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.на территории РФ зафиксировано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126 тыс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дорожно-транспортных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происшествий</a:t>
            </a:r>
          </a:p>
          <a:p>
            <a:pPr algn="ctr"/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Смертельный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исход-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582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ребенка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Раненых лиц, возраст которых менее 18 лет-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15860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16832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Кейсы- иллюстрации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78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21</cp:revision>
  <dcterms:created xsi:type="dcterms:W3CDTF">2020-03-11T16:16:35Z</dcterms:created>
  <dcterms:modified xsi:type="dcterms:W3CDTF">2020-03-11T19:48:17Z</dcterms:modified>
</cp:coreProperties>
</file>