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1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САД  № 377 КИРОВСКОГО РАЙОНА  ВОЛГОГРАДА</a:t>
            </a:r>
            <a:r>
              <a:rPr lang="ru-RU" sz="1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23528" y="2420888"/>
            <a:ext cx="8496944" cy="12961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kern="10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/>
              </a:rPr>
              <a:t>Дидактическое пособие </a:t>
            </a:r>
          </a:p>
          <a:p>
            <a:pPr algn="ctr" rtl="0">
              <a:buNone/>
            </a:pPr>
            <a:r>
              <a:rPr lang="ru-RU" sz="2000" kern="10" spc="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2000" kern="10" spc="0" dirty="0" smtClean="0">
                <a:ln w="19050">
                  <a:solidFill>
                    <a:schemeClr val="bg2">
                      <a:lumMod val="25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/>
              </a:rPr>
              <a:t>«</a:t>
            </a:r>
            <a:r>
              <a:rPr lang="ru-RU" sz="2000" kern="10" dirty="0" smtClean="0">
                <a:ln w="19050">
                  <a:solidFill>
                    <a:schemeClr val="bg2">
                      <a:lumMod val="25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</a:rPr>
              <a:t>Экологическая пирамида</a:t>
            </a:r>
            <a:r>
              <a:rPr lang="ru-RU" sz="2000" kern="10" dirty="0" smtClean="0">
                <a:ln w="19050">
                  <a:solidFill>
                    <a:schemeClr val="bg2">
                      <a:lumMod val="25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</a:rPr>
              <a:t> – СРЕДА ОБИТАНИЯ</a:t>
            </a:r>
            <a:r>
              <a:rPr lang="ru-RU" sz="2000" kern="10" spc="0" dirty="0" smtClean="0">
                <a:ln w="19050">
                  <a:solidFill>
                    <a:schemeClr val="bg2">
                      <a:lumMod val="25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/>
              </a:rPr>
              <a:t>"</a:t>
            </a:r>
            <a:endParaRPr lang="ru-RU" sz="2000" kern="10" spc="0" dirty="0">
              <a:ln w="1905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589240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ctr"/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Тузова Светлана Викторовна, </a:t>
            </a:r>
          </a:p>
          <a:p>
            <a:pPr algn="ctr"/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Шарафиева Галина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40569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004" y="188640"/>
            <a:ext cx="848990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ажно объяснить воспитанникам,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«среда обитания» -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 для животных и растений. 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3" y="1916832"/>
            <a:ext cx="848369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пирамида «Среда обитания» отвечает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требованиям ФГОС: по функциональности, насыщенности, трансформируемости, вариативности, безопасности и доступности. Изготовленное  пособие просто в использовании,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947" y="3933056"/>
            <a:ext cx="864096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представление детей о среде обитания (наземная, водная, воздушно-наземная, подземная) и соотносить животных с его местом обитания, правильно называя животное.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воображение; логическое мышление; связную речь; мелкую моторику.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 ребенка.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заботливое отношение ко всему живому.</a:t>
            </a:r>
          </a:p>
        </p:txBody>
      </p:sp>
    </p:spTree>
    <p:extLst>
      <p:ext uri="{BB962C8B-B14F-4D97-AF65-F5344CB8AC3E}">
        <p14:creationId xmlns:p14="http://schemas.microsoft.com/office/powerpoint/2010/main" val="37075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аня\IMG-20210219-WA00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10781" r="-630" b="8268"/>
          <a:stretch/>
        </p:blipFill>
        <p:spPr bwMode="auto">
          <a:xfrm>
            <a:off x="6444208" y="168517"/>
            <a:ext cx="2448271" cy="27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аня\IMG-20210219-WA00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8551" r="-727" b="28162"/>
          <a:stretch/>
        </p:blipFill>
        <p:spPr bwMode="auto">
          <a:xfrm>
            <a:off x="4801476" y="3356992"/>
            <a:ext cx="3080011" cy="299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аня\IMG-20210219-WA00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t="5168" r="1167" b="15757"/>
          <a:stretch/>
        </p:blipFill>
        <p:spPr bwMode="auto">
          <a:xfrm>
            <a:off x="179512" y="260648"/>
            <a:ext cx="275147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аня\IMG-20210219-WA001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6671" r="-361" b="24066"/>
          <a:stretch/>
        </p:blipFill>
        <p:spPr bwMode="auto">
          <a:xfrm>
            <a:off x="1483349" y="3356992"/>
            <a:ext cx="2895273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9666" y="6381328"/>
            <a:ext cx="12809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подземная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2066" y="2905437"/>
            <a:ext cx="108234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наземная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6893" y="6372580"/>
            <a:ext cx="84965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водная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49904" y="2901062"/>
            <a:ext cx="123687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реда обитания - виды, характеристики и представ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836712"/>
            <a:ext cx="85124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 игры: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Ведущий ставит перед детьми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экологическую пирамиду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изображением сред обитания: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(наземная, водная, воздушно-наземная, подземная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С помощью считалки дети определяют очередность во время игры.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Игроку предлагается распределить всех животных на своё место, пояснив свой ответ.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На кубике шесть граней, на четырёх из них изображены среды обитания: наземная, водная, воздушно-наземная, подземная,  на пятой грани жёлтый квадрат (означает что игрок ходит 2 раза), а на шестой грани красный круг (означает что игрок пропускает ход).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каждой из четырёх граней есть ленточка с липучкой, на которую игрок прикрепляет картинку с нужным изображением.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 должен объяснить,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решил.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Можно играть  до четырех человек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правильный ответ игроку вручается фишка. Победит тот, у кого больше фишек – правильных ответов.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011" y="1461747"/>
            <a:ext cx="8512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аня\20210219_113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7"/>
          <a:stretch/>
        </p:blipFill>
        <p:spPr bwMode="auto">
          <a:xfrm>
            <a:off x="5868144" y="116632"/>
            <a:ext cx="3058419" cy="31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аня\20210219_1131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3" y="3270412"/>
            <a:ext cx="4164383" cy="26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аня\20210219_1130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4"/>
          <a:stretch/>
        </p:blipFill>
        <p:spPr bwMode="auto">
          <a:xfrm>
            <a:off x="5868144" y="3501008"/>
            <a:ext cx="2482473" cy="312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аня\20210219_1130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7820" r="40034"/>
          <a:stretch/>
        </p:blipFill>
        <p:spPr bwMode="auto">
          <a:xfrm>
            <a:off x="179512" y="260648"/>
            <a:ext cx="266429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2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аня\20210219_1134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3"/>
          <a:stretch/>
        </p:blipFill>
        <p:spPr bwMode="auto">
          <a:xfrm>
            <a:off x="251520" y="358607"/>
            <a:ext cx="3744416" cy="263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1\Desktop\аня\20210219_1133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7" y="3861048"/>
            <a:ext cx="4032448" cy="258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аня\20210219_1135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2"/>
          <a:stretch/>
        </p:blipFill>
        <p:spPr bwMode="auto">
          <a:xfrm>
            <a:off x="4716016" y="358607"/>
            <a:ext cx="4111421" cy="263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esktop\аня\20210219_11355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5"/>
          <a:stretch/>
        </p:blipFill>
        <p:spPr bwMode="auto">
          <a:xfrm>
            <a:off x="251520" y="3975219"/>
            <a:ext cx="3744416" cy="2611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6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114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2020-03-10T16:44:33Z</dcterms:created>
  <dcterms:modified xsi:type="dcterms:W3CDTF">2024-03-21T09:06:27Z</dcterms:modified>
</cp:coreProperties>
</file>