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2" r:id="rId4"/>
    <p:sldId id="261" r:id="rId5"/>
    <p:sldId id="257" r:id="rId6"/>
    <p:sldId id="258" r:id="rId7"/>
    <p:sldId id="266" r:id="rId8"/>
    <p:sldId id="268" r:id="rId9"/>
    <p:sldId id="265" r:id="rId10"/>
    <p:sldId id="260" r:id="rId11"/>
    <p:sldId id="264" r:id="rId12"/>
    <p:sldId id="271" r:id="rId13"/>
    <p:sldId id="270" r:id="rId14"/>
    <p:sldId id="269" r:id="rId15"/>
    <p:sldId id="272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C8CDFC-93AF-40F3-BA2A-BBD53CF989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FC9B27-0CF7-482D-86AC-D731444117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as-kvas.com/risunki-konturnye/print:page,1,21534-konturnyj-risunok-dereva-bez-listev-44-foto.html" TargetMode="External"/><Relationship Id="rId3" Type="http://schemas.openxmlformats.org/officeDocument/2006/relationships/hyperlink" Target="https://triptonkosti.ru/25-foto/obrazec-propisnyh-i-strochnyh-bukv.html" TargetMode="External"/><Relationship Id="rId7" Type="http://schemas.openxmlformats.org/officeDocument/2006/relationships/hyperlink" Target="https://www.vectorstock.com/royalty-free-vector/maple-leaves-vector-599348" TargetMode="External"/><Relationship Id="rId2" Type="http://schemas.openxmlformats.org/officeDocument/2006/relationships/hyperlink" Target="https://nsportal.ru/detskiy-sad/raznoe/2023/04/04/kartoteka-fizkultminut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itelya.com/russkiy-yazyk/177708-kartochki-zadaniya-po-russkomu-yazyku-obobschenie-po-teme-predlog-2-klass.html" TargetMode="External"/><Relationship Id="rId5" Type="http://schemas.openxmlformats.org/officeDocument/2006/relationships/hyperlink" Target="https://chopio.club/85564-risunok-el-s-belkoj.html" TargetMode="External"/><Relationship Id="rId4" Type="http://schemas.openxmlformats.org/officeDocument/2006/relationships/hyperlink" Target="https://multiurok.ru/index.php/files/stikhi-i-zaghadki-k-urokam-po-priedmietu-russkii-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2"/>
            <a:ext cx="6777318" cy="2643047"/>
          </a:xfrm>
        </p:spPr>
        <p:txBody>
          <a:bodyPr/>
          <a:lstStyle/>
          <a:p>
            <a:r>
              <a:rPr lang="ru-RU" sz="4000" dirty="0" smtClean="0"/>
              <a:t>Урок Русского языка.</a:t>
            </a:r>
            <a:br>
              <a:rPr lang="ru-RU" sz="4000" dirty="0" smtClean="0"/>
            </a:br>
            <a:r>
              <a:rPr lang="ru-RU" sz="4000" dirty="0" smtClean="0"/>
              <a:t>2 класс</a:t>
            </a:r>
            <a:br>
              <a:rPr lang="ru-RU" sz="4000" dirty="0" smtClean="0"/>
            </a:br>
            <a:r>
              <a:rPr lang="ru-RU" sz="6600" u="sng" dirty="0" smtClean="0"/>
              <a:t>Предлоги</a:t>
            </a:r>
            <a:endParaRPr lang="ru-RU" sz="6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3672408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 учитель начальных классов </a:t>
            </a:r>
            <a:r>
              <a:rPr lang="ru-RU" dirty="0" err="1" smtClean="0"/>
              <a:t>Халитова</a:t>
            </a:r>
            <a:r>
              <a:rPr lang="ru-RU" dirty="0" smtClean="0"/>
              <a:t>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522" y="2885268"/>
            <a:ext cx="3833478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29" y="908720"/>
            <a:ext cx="8229600" cy="4823421"/>
          </a:xfrm>
        </p:spPr>
        <p:txBody>
          <a:bodyPr>
            <a:normAutofit/>
          </a:bodyPr>
          <a:lstStyle/>
          <a:p>
            <a:r>
              <a:rPr lang="ru-RU" sz="4400" u="sng" dirty="0"/>
              <a:t>н</a:t>
            </a:r>
            <a:r>
              <a:rPr lang="ru-RU" sz="4400" u="sng" dirty="0" smtClean="0"/>
              <a:t>а</a:t>
            </a:r>
            <a:r>
              <a:rPr lang="ru-RU" sz="4400" dirty="0" smtClean="0"/>
              <a:t>   ветке</a:t>
            </a:r>
            <a:br>
              <a:rPr lang="ru-RU" sz="4400" dirty="0" smtClean="0"/>
            </a:br>
            <a:r>
              <a:rPr lang="ru-RU" sz="4400" u="sng" dirty="0" smtClean="0"/>
              <a:t>в</a:t>
            </a:r>
            <a:r>
              <a:rPr lang="ru-RU" sz="4400" dirty="0" smtClean="0"/>
              <a:t>   дупле</a:t>
            </a:r>
            <a:br>
              <a:rPr lang="ru-RU" sz="4400" dirty="0" smtClean="0"/>
            </a:br>
            <a:r>
              <a:rPr lang="ru-RU" sz="4400" u="sng" dirty="0" smtClean="0"/>
              <a:t>под</a:t>
            </a:r>
            <a:r>
              <a:rPr lang="ru-RU" sz="4400" dirty="0" smtClean="0"/>
              <a:t>   елкой</a:t>
            </a:r>
            <a:br>
              <a:rPr lang="ru-RU" sz="4400" dirty="0" smtClean="0"/>
            </a:br>
            <a:r>
              <a:rPr lang="ru-RU" sz="4400" u="sng" dirty="0" smtClean="0"/>
              <a:t>за</a:t>
            </a:r>
            <a:r>
              <a:rPr lang="ru-RU" sz="4400" dirty="0" smtClean="0"/>
              <a:t>   елкой</a:t>
            </a:r>
            <a:br>
              <a:rPr lang="ru-RU" sz="4400" dirty="0" smtClean="0"/>
            </a:br>
            <a:r>
              <a:rPr lang="ru-RU" sz="4400" u="sng" dirty="0" smtClean="0"/>
              <a:t>около</a:t>
            </a:r>
            <a:r>
              <a:rPr lang="ru-RU" sz="4400" dirty="0" smtClean="0"/>
              <a:t> елки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2376264" cy="316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3109"/>
            <a:ext cx="2771800" cy="2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13" y="19794"/>
            <a:ext cx="2447453" cy="291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292080" y="1584672"/>
            <a:ext cx="2736304" cy="286082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95736" y="3284984"/>
            <a:ext cx="1008112" cy="6881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444479" y="2204864"/>
            <a:ext cx="1144280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39952" y="4653136"/>
            <a:ext cx="1881127" cy="10703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195736" y="1340768"/>
            <a:ext cx="936104" cy="8640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444753" cy="4421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i="1" dirty="0"/>
              <a:t>«Руки требуют заботы».</a:t>
            </a:r>
          </a:p>
          <a:p>
            <a:r>
              <a:rPr lang="ru-RU" dirty="0" smtClean="0"/>
              <a:t>Руки </a:t>
            </a:r>
            <a:r>
              <a:rPr lang="ru-RU" dirty="0"/>
              <a:t>требуют заботы, (руки вытягивают перед собой)</a:t>
            </a:r>
          </a:p>
          <a:p>
            <a:r>
              <a:rPr lang="ru-RU" dirty="0" smtClean="0"/>
              <a:t>Ведь </a:t>
            </a:r>
            <a:r>
              <a:rPr lang="ru-RU" dirty="0"/>
              <a:t>у них полно работы:</a:t>
            </a:r>
          </a:p>
          <a:p>
            <a:r>
              <a:rPr lang="ru-RU" dirty="0" smtClean="0"/>
              <a:t>Трудно </a:t>
            </a:r>
            <a:r>
              <a:rPr lang="ru-RU" dirty="0"/>
              <a:t>целый день писать, (имитируют движения письма)</a:t>
            </a:r>
          </a:p>
          <a:p>
            <a:r>
              <a:rPr lang="ru-RU" dirty="0" smtClean="0"/>
              <a:t>И </a:t>
            </a:r>
            <a:r>
              <a:rPr lang="ru-RU" dirty="0"/>
              <a:t>лепить, и рисовать. (хлопают в ладоши)</a:t>
            </a:r>
          </a:p>
          <a:p>
            <a:r>
              <a:rPr lang="ru-RU" dirty="0" smtClean="0"/>
              <a:t>Потянулись </a:t>
            </a:r>
            <a:r>
              <a:rPr lang="ru-RU" dirty="0"/>
              <a:t>вверх, потом (поднимают руки вверх)</a:t>
            </a:r>
          </a:p>
          <a:p>
            <a:r>
              <a:rPr lang="ru-RU" dirty="0" smtClean="0"/>
              <a:t>Руки </a:t>
            </a:r>
            <a:r>
              <a:rPr lang="ru-RU" dirty="0"/>
              <a:t>шире разведем. (разводят руки в стороны)</a:t>
            </a:r>
          </a:p>
          <a:p>
            <a:r>
              <a:rPr lang="ru-RU" dirty="0" smtClean="0"/>
              <a:t>Вот </a:t>
            </a:r>
            <a:r>
              <a:rPr lang="ru-RU" dirty="0"/>
              <a:t>и все. Конец зарядке.</a:t>
            </a:r>
          </a:p>
          <a:p>
            <a:r>
              <a:rPr lang="ru-RU" dirty="0" smtClean="0"/>
              <a:t>Сели </a:t>
            </a:r>
            <a:r>
              <a:rPr lang="ru-RU" dirty="0"/>
              <a:t>вновь </a:t>
            </a:r>
            <a:r>
              <a:rPr lang="ru-RU" dirty="0" smtClean="0"/>
              <a:t>за стол</a:t>
            </a:r>
            <a:r>
              <a:rPr lang="ru-RU" dirty="0"/>
              <a:t>, ребятки.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У,  В,  ИЗ,  ОТ,  К.</a:t>
            </a:r>
          </a:p>
          <a:p>
            <a:pPr marL="0" indent="0">
              <a:buNone/>
            </a:pPr>
            <a:r>
              <a:rPr lang="ru-RU" dirty="0" smtClean="0"/>
              <a:t>Вошёл </a:t>
            </a:r>
            <a:r>
              <a:rPr lang="ru-RU" dirty="0"/>
              <a:t>_____</a:t>
            </a:r>
            <a:r>
              <a:rPr lang="ru-RU" dirty="0" smtClean="0"/>
              <a:t>класс.</a:t>
            </a:r>
          </a:p>
          <a:p>
            <a:pPr marL="0" indent="0">
              <a:buNone/>
            </a:pPr>
            <a:r>
              <a:rPr lang="ru-RU" dirty="0" smtClean="0"/>
              <a:t>Вышел </a:t>
            </a:r>
            <a:r>
              <a:rPr lang="ru-RU" dirty="0"/>
              <a:t>____</a:t>
            </a:r>
            <a:r>
              <a:rPr lang="ru-RU" dirty="0" smtClean="0"/>
              <a:t>класса.</a:t>
            </a:r>
          </a:p>
          <a:p>
            <a:pPr marL="0" indent="0">
              <a:buNone/>
            </a:pPr>
            <a:r>
              <a:rPr lang="ru-RU" dirty="0" smtClean="0"/>
              <a:t>Стоял </a:t>
            </a:r>
            <a:r>
              <a:rPr lang="ru-RU" dirty="0"/>
              <a:t>____</a:t>
            </a:r>
            <a:r>
              <a:rPr lang="ru-RU" dirty="0" smtClean="0"/>
              <a:t>класса.</a:t>
            </a:r>
          </a:p>
          <a:p>
            <a:pPr marL="0" indent="0">
              <a:buNone/>
            </a:pPr>
            <a:r>
              <a:rPr lang="ru-RU" dirty="0" smtClean="0"/>
              <a:t>Отошёл </a:t>
            </a:r>
            <a:r>
              <a:rPr lang="ru-RU" dirty="0"/>
              <a:t>_____</a:t>
            </a:r>
            <a:r>
              <a:rPr lang="ru-RU" dirty="0" smtClean="0"/>
              <a:t>класса.</a:t>
            </a:r>
          </a:p>
          <a:p>
            <a:pPr marL="0" indent="0">
              <a:buNone/>
            </a:pPr>
            <a:r>
              <a:rPr lang="ru-RU" dirty="0" smtClean="0"/>
              <a:t>Заглянул </a:t>
            </a:r>
            <a:r>
              <a:rPr lang="ru-RU" dirty="0"/>
              <a:t>_____</a:t>
            </a:r>
            <a:r>
              <a:rPr lang="ru-RU" dirty="0" smtClean="0"/>
              <a:t>класс.</a:t>
            </a:r>
          </a:p>
          <a:p>
            <a:pPr marL="0" indent="0">
              <a:buNone/>
            </a:pPr>
            <a:r>
              <a:rPr lang="ru-RU" dirty="0" smtClean="0"/>
              <a:t>Подошёл </a:t>
            </a:r>
            <a:r>
              <a:rPr lang="ru-RU" dirty="0"/>
              <a:t>_____классу.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предлог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7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8136904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Хорошо </a:t>
            </a:r>
            <a:r>
              <a:rPr lang="ru-RU" sz="3600" dirty="0" smtClean="0"/>
              <a:t>___ л…су </a:t>
            </a:r>
            <a:r>
              <a:rPr lang="ru-RU" sz="3600" dirty="0"/>
              <a:t>в…</a:t>
            </a:r>
            <a:r>
              <a:rPr lang="ru-RU" sz="3600" dirty="0" err="1"/>
              <a:t>сной</a:t>
            </a:r>
            <a:r>
              <a:rPr lang="ru-RU" sz="3600" dirty="0"/>
              <a:t>. Р…</a:t>
            </a:r>
            <a:r>
              <a:rPr lang="ru-RU" sz="3600" dirty="0" err="1"/>
              <a:t>бята</a:t>
            </a:r>
            <a:r>
              <a:rPr lang="ru-RU" sz="3600" dirty="0"/>
              <a:t> идут ___лес </a:t>
            </a:r>
            <a:r>
              <a:rPr lang="ru-RU" sz="3600" dirty="0" smtClean="0"/>
              <a:t>___ </a:t>
            </a:r>
            <a:r>
              <a:rPr lang="ru-RU" sz="3600" dirty="0" err="1" smtClean="0"/>
              <a:t>тр</a:t>
            </a:r>
            <a:r>
              <a:rPr lang="ru-RU" sz="3600" dirty="0" smtClean="0"/>
              <a:t>…пинке</a:t>
            </a:r>
            <a:r>
              <a:rPr lang="ru-RU" sz="3600" dirty="0"/>
              <a:t>. Молодые  л…сточки </a:t>
            </a:r>
            <a:r>
              <a:rPr lang="ru-RU" sz="3600" dirty="0" err="1"/>
              <a:t>появилис</a:t>
            </a:r>
            <a:r>
              <a:rPr lang="ru-RU" sz="3600" dirty="0"/>
              <a:t>… ___ д…рев…</a:t>
            </a:r>
            <a:r>
              <a:rPr lang="ru-RU" sz="3600" dirty="0" err="1"/>
              <a:t>ях</a:t>
            </a:r>
            <a:r>
              <a:rPr lang="ru-RU" sz="3600" dirty="0"/>
              <a:t>. Птичьи г…</a:t>
            </a:r>
            <a:r>
              <a:rPr lang="ru-RU" sz="3600" dirty="0" err="1"/>
              <a:t>лоса</a:t>
            </a:r>
            <a:r>
              <a:rPr lang="ru-RU" sz="3600" dirty="0"/>
              <a:t> звоном </a:t>
            </a:r>
            <a:r>
              <a:rPr lang="ru-RU" sz="3600" dirty="0" smtClean="0"/>
              <a:t>разносятся ___ лесу.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Спиши вставляя предлоги и пропущенные гласные буквы.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378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Стр. 109 правило. Упр. 186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8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28184" y="2296223"/>
            <a:ext cx="3198707" cy="3877815"/>
          </a:xfrm>
        </p:spPr>
        <p:txBody>
          <a:bodyPr/>
          <a:lstStyle/>
          <a:p>
            <a:r>
              <a:rPr lang="ru-RU" dirty="0" smtClean="0"/>
              <a:t>У меня все получилось</a:t>
            </a:r>
          </a:p>
          <a:p>
            <a:endParaRPr lang="ru-RU" dirty="0"/>
          </a:p>
          <a:p>
            <a:r>
              <a:rPr lang="ru-RU" dirty="0" smtClean="0"/>
              <a:t>Было трудно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 меня не получилось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Рефлексия </a:t>
            </a:r>
            <a:br>
              <a:rPr lang="ru-RU" sz="4800" dirty="0" smtClean="0"/>
            </a:br>
            <a:r>
              <a:rPr lang="ru-RU" sz="4800" dirty="0" smtClean="0"/>
              <a:t>Чудо дерево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" y="2016927"/>
            <a:ext cx="4841073" cy="484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55" y="3378840"/>
            <a:ext cx="1309868" cy="131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93" y="2016927"/>
            <a:ext cx="13098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04722"/>
            <a:ext cx="1367391" cy="14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1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Картотека физкультминуток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nsportal.ru/detskiy-sad/raznoe/2023/04/04/kartoteka-fizkultminutok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Образец прописных и строчных букв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triptonkosti.ru/25-foto/obrazec-propisnyh-i-strochnyh-bukv.html</a:t>
            </a:r>
            <a:endParaRPr lang="ru-RU" dirty="0" smtClean="0"/>
          </a:p>
          <a:p>
            <a:r>
              <a:rPr lang="ru-RU" dirty="0" smtClean="0"/>
              <a:t>Стихи и загадки к урокам русского языка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multiurok.ru/index.php/files/stikhi-i-zaghadki-k-urokam-po-priedmietu-russkii-i.html</a:t>
            </a:r>
            <a:endParaRPr lang="ru-RU" dirty="0" smtClean="0"/>
          </a:p>
          <a:p>
            <a:r>
              <a:rPr lang="ru-RU" dirty="0" smtClean="0"/>
              <a:t>Рисунки белки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chopio.club/85564-risunok-el-s-belkoj.html</a:t>
            </a:r>
            <a:endParaRPr lang="ru-RU" dirty="0" smtClean="0"/>
          </a:p>
          <a:p>
            <a:r>
              <a:rPr lang="ru-RU" dirty="0" smtClean="0"/>
              <a:t>Карточки задания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uchitelya.com/russkiy-yazyk/177708-kartochki-zadaniya-po-russkomu-yazyku-obobschenie-po-teme-predlog-2-klass.html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Рисунок листья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www.vectorstock.com/royalty-free-vector/maple-leaves-vector-599348</a:t>
            </a:r>
            <a:endParaRPr lang="ru-RU" dirty="0" smtClean="0"/>
          </a:p>
          <a:p>
            <a:r>
              <a:rPr lang="ru-RU" dirty="0" smtClean="0"/>
              <a:t>Рисунок дерева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gas-kvas.com/risunki-konturnye/print:page,1,21534-konturnyj-risunok-dereva-bez-listev-44-foto.html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3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337248" cy="3877815"/>
          </a:xfrm>
        </p:spPr>
        <p:txBody>
          <a:bodyPr/>
          <a:lstStyle/>
          <a:p>
            <a:r>
              <a:rPr lang="ru-RU" sz="3600" dirty="0" smtClean="0"/>
              <a:t>Узнать что такое предлог.</a:t>
            </a:r>
          </a:p>
          <a:p>
            <a:r>
              <a:rPr lang="ru-RU" sz="3600" dirty="0" smtClean="0"/>
              <a:t>Для чего нужны предлоги.</a:t>
            </a:r>
          </a:p>
          <a:p>
            <a:r>
              <a:rPr lang="ru-RU" sz="3600" dirty="0" smtClean="0"/>
              <a:t>Как они пишутся с другими частями речи.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433281"/>
            <a:ext cx="7817513" cy="176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cs typeface="AngsanaUPC" pitchFamily="18" charset="-34"/>
              </a:rPr>
              <a:t>Дождик долго стучал по крыше.</a:t>
            </a:r>
            <a:endParaRPr lang="ru-RU" sz="4000" dirty="0">
              <a:cs typeface="AngsanaUPC" pitchFamily="18" charset="-3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Минуточка чистописания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728192" cy="24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Какие части речи вы знаете?</a:t>
            </a:r>
          </a:p>
          <a:p>
            <a:r>
              <a:rPr lang="ru-RU" sz="4000" dirty="0" smtClean="0"/>
              <a:t>На какие вопросы они отвечают?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м</a:t>
            </a:r>
            <a:r>
              <a:rPr lang="ru-RU" dirty="0" smtClean="0"/>
              <a:t>ы знаем?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3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Испекла бабуля деду –</a:t>
            </a:r>
          </a:p>
          <a:p>
            <a:pPr marL="0" indent="0">
              <a:buNone/>
            </a:pPr>
            <a:r>
              <a:rPr lang="ru-RU" sz="4000" dirty="0" smtClean="0"/>
              <a:t>Дед остался </a:t>
            </a:r>
            <a:r>
              <a:rPr lang="ru-RU" sz="4000" u="sng" dirty="0" smtClean="0"/>
              <a:t>без </a:t>
            </a:r>
            <a:r>
              <a:rPr lang="ru-RU" sz="4000" dirty="0" smtClean="0"/>
              <a:t>обеда:</a:t>
            </a:r>
          </a:p>
          <a:p>
            <a:pPr marL="0" indent="0">
              <a:buNone/>
            </a:pPr>
            <a:r>
              <a:rPr lang="ru-RU" sz="4000" u="sng" dirty="0" smtClean="0"/>
              <a:t>В </a:t>
            </a:r>
            <a:r>
              <a:rPr lang="ru-RU" sz="4000" dirty="0" smtClean="0"/>
              <a:t>лес мальчишка убежал, </a:t>
            </a:r>
          </a:p>
          <a:p>
            <a:pPr marL="0" indent="0">
              <a:buNone/>
            </a:pPr>
            <a:r>
              <a:rPr lang="ru-RU" sz="4000" u="sng" dirty="0" smtClean="0"/>
              <a:t>На</a:t>
            </a:r>
            <a:r>
              <a:rPr lang="ru-RU" sz="4000" dirty="0" smtClean="0"/>
              <a:t> носок лисе попал.</a:t>
            </a:r>
          </a:p>
          <a:p>
            <a:pPr marL="0" indent="0">
              <a:buNone/>
            </a:pPr>
            <a:r>
              <a:rPr lang="ru-RU" sz="4000" dirty="0"/>
              <a:t>  </a:t>
            </a:r>
            <a:r>
              <a:rPr lang="ru-RU" sz="4000" dirty="0" smtClean="0"/>
              <a:t>                                   (Колобок.)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Испекла бабуля деду –</a:t>
            </a:r>
          </a:p>
          <a:p>
            <a:pPr marL="0" indent="0">
              <a:buNone/>
            </a:pPr>
            <a:r>
              <a:rPr lang="ru-RU" sz="4000" dirty="0" smtClean="0"/>
              <a:t>Дед остался </a:t>
            </a:r>
            <a:r>
              <a:rPr lang="ru-RU" sz="4000" u="sng" dirty="0" smtClean="0"/>
              <a:t>без </a:t>
            </a:r>
            <a:r>
              <a:rPr lang="ru-RU" sz="4000" dirty="0" smtClean="0"/>
              <a:t>обеда:</a:t>
            </a:r>
          </a:p>
          <a:p>
            <a:pPr marL="0" indent="0">
              <a:buNone/>
            </a:pPr>
            <a:r>
              <a:rPr lang="ru-RU" sz="4000" u="sng" dirty="0" smtClean="0"/>
              <a:t>В </a:t>
            </a:r>
            <a:r>
              <a:rPr lang="ru-RU" sz="4000" dirty="0" smtClean="0"/>
              <a:t>лес мальчишка убежал, </a:t>
            </a:r>
          </a:p>
          <a:p>
            <a:pPr marL="0" indent="0">
              <a:buNone/>
            </a:pPr>
            <a:r>
              <a:rPr lang="ru-RU" sz="4000" u="sng" dirty="0" smtClean="0"/>
              <a:t>На</a:t>
            </a:r>
            <a:r>
              <a:rPr lang="ru-RU" sz="4000" dirty="0" smtClean="0"/>
              <a:t> носок лисе попал.</a:t>
            </a:r>
          </a:p>
          <a:p>
            <a:pPr marL="0" indent="0">
              <a:buNone/>
            </a:pPr>
            <a:r>
              <a:rPr lang="ru-RU" sz="4000" dirty="0"/>
              <a:t>  </a:t>
            </a:r>
            <a:r>
              <a:rPr lang="ru-RU" sz="4000" dirty="0" smtClean="0"/>
              <a:t>                                   (Колобок.)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Попробуем прочитать без предлогов.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996952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0178" y="3789040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2166" y="4581128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Предлоги служат для </a:t>
            </a:r>
            <a:r>
              <a:rPr lang="ru-RU" sz="3600" b="1" dirty="0" smtClean="0"/>
              <a:t>связи слов </a:t>
            </a:r>
            <a:r>
              <a:rPr lang="ru-RU" sz="3600" dirty="0" smtClean="0"/>
              <a:t>в предложении.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Не являются </a:t>
            </a:r>
            <a:r>
              <a:rPr lang="ru-RU" sz="3600" dirty="0" smtClean="0"/>
              <a:t>членами предложения.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Предлоги </a:t>
            </a:r>
            <a:r>
              <a:rPr lang="ru-RU" sz="3600" b="1" dirty="0" smtClean="0"/>
              <a:t>не изменяются </a:t>
            </a:r>
            <a:r>
              <a:rPr lang="ru-RU" sz="3600" dirty="0" smtClean="0"/>
              <a:t>к ним нельзя задать вопрос.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 – это часть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38778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 smtClean="0"/>
              <a:t>Предлоги употребляются в речи вместе с именами существительными и </a:t>
            </a:r>
            <a:r>
              <a:rPr lang="ru-RU" sz="3600" b="1" dirty="0" smtClean="0"/>
              <a:t>пишутся раздельно</a:t>
            </a:r>
            <a:r>
              <a:rPr lang="ru-RU" sz="3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 smtClean="0"/>
              <a:t>Перед глаголами предлогов </a:t>
            </a:r>
            <a:r>
              <a:rPr lang="ru-RU" sz="3600" b="1" dirty="0" smtClean="0"/>
              <a:t>не бывает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употребляются предлоги?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48347"/>
            <a:ext cx="7905200" cy="38778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/>
              <a:t>НА, О, ЗА, К , В, ИЗ, ОТ, У, ОБ, БЕЗ, НАД, ДО, </a:t>
            </a:r>
          </a:p>
          <a:p>
            <a:pPr marL="0" indent="0" algn="ctr">
              <a:buNone/>
            </a:pPr>
            <a:r>
              <a:rPr lang="ru-RU" sz="4800" dirty="0" smtClean="0"/>
              <a:t>ОКОЛО.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… и много других предлогов.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Предлоги бывают: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234</TotalTime>
  <Words>407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Урок Русского языка. 2 класс Предлоги</vt:lpstr>
      <vt:lpstr>Цель урока</vt:lpstr>
      <vt:lpstr>Минуточка чистописания</vt:lpstr>
      <vt:lpstr>Что мы знаем?</vt:lpstr>
      <vt:lpstr>Отгадайте загадку.</vt:lpstr>
      <vt:lpstr>Попробуем прочитать без предлогов.</vt:lpstr>
      <vt:lpstr>Предлог – это часть речи.</vt:lpstr>
      <vt:lpstr>Как употребляются предлоги?</vt:lpstr>
      <vt:lpstr>Предлоги бывают:</vt:lpstr>
      <vt:lpstr>на   ветке в   дупле под   елкой за   елкой около елки </vt:lpstr>
      <vt:lpstr>Физкультминутка</vt:lpstr>
      <vt:lpstr>Подбери предлог</vt:lpstr>
      <vt:lpstr>Спиши вставляя предлоги и пропущенные гласные буквы.</vt:lpstr>
      <vt:lpstr>Домашнее задание </vt:lpstr>
      <vt:lpstr>Рефлексия  Чудо дерево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</dc:title>
  <dc:creator>Халитова Татьяна Петровна</dc:creator>
  <cp:lastModifiedBy>Халитова Татьяна Петровна</cp:lastModifiedBy>
  <cp:revision>17</cp:revision>
  <dcterms:created xsi:type="dcterms:W3CDTF">2023-02-14T11:51:22Z</dcterms:created>
  <dcterms:modified xsi:type="dcterms:W3CDTF">2023-10-31T06:47:12Z</dcterms:modified>
</cp:coreProperties>
</file>