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CDCB-1B26-45D7-A51C-E2F099734B45}" type="datetimeFigureOut">
              <a:rPr lang="ru-RU" smtClean="0"/>
              <a:t>27.02.2021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DE918BF-D128-4700-8DB7-BB3A38A8F0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CDCB-1B26-45D7-A51C-E2F099734B45}" type="datetimeFigureOut">
              <a:rPr lang="ru-RU" smtClean="0"/>
              <a:t>27.02.2021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18BF-D128-4700-8DB7-BB3A38A8F0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CDCB-1B26-45D7-A51C-E2F099734B45}" type="datetimeFigureOut">
              <a:rPr lang="ru-RU" smtClean="0"/>
              <a:t>27.02.2021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18BF-D128-4700-8DB7-BB3A38A8F0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CDCB-1B26-45D7-A51C-E2F099734B45}" type="datetimeFigureOut">
              <a:rPr lang="ru-RU" smtClean="0"/>
              <a:t>27.02.2021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DE918BF-D128-4700-8DB7-BB3A38A8F0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CDCB-1B26-45D7-A51C-E2F099734B45}" type="datetimeFigureOut">
              <a:rPr lang="ru-RU" smtClean="0"/>
              <a:t>27.02.2021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18BF-D128-4700-8DB7-BB3A38A8F00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CDCB-1B26-45D7-A51C-E2F099734B45}" type="datetimeFigureOut">
              <a:rPr lang="ru-RU" smtClean="0"/>
              <a:t>27.02.2021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18BF-D128-4700-8DB7-BB3A38A8F0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CDCB-1B26-45D7-A51C-E2F099734B45}" type="datetimeFigureOut">
              <a:rPr lang="ru-RU" smtClean="0"/>
              <a:t>27.02.2021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DE918BF-D128-4700-8DB7-BB3A38A8F00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CDCB-1B26-45D7-A51C-E2F099734B45}" type="datetimeFigureOut">
              <a:rPr lang="ru-RU" smtClean="0"/>
              <a:t>27.02.2021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18BF-D128-4700-8DB7-BB3A38A8F0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CDCB-1B26-45D7-A51C-E2F099734B45}" type="datetimeFigureOut">
              <a:rPr lang="ru-RU" smtClean="0"/>
              <a:t>27.02.2021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18BF-D128-4700-8DB7-BB3A38A8F0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CDCB-1B26-45D7-A51C-E2F099734B45}" type="datetimeFigureOut">
              <a:rPr lang="ru-RU" smtClean="0"/>
              <a:t>27.02.2021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18BF-D128-4700-8DB7-BB3A38A8F0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CDCB-1B26-45D7-A51C-E2F099734B45}" type="datetimeFigureOut">
              <a:rPr lang="ru-RU" smtClean="0"/>
              <a:t>27.02.2021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18BF-D128-4700-8DB7-BB3A38A8F00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EAECDCB-1B26-45D7-A51C-E2F099734B45}" type="datetimeFigureOut">
              <a:rPr lang="ru-RU" smtClean="0"/>
              <a:t>27.02.2021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DE918BF-D128-4700-8DB7-BB3A38A8F00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pictureholiday.ru/wp-content/uploads/2018/06/krasivye-kartinki-dobrogo-tebe-dn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333375"/>
            <a:ext cx="5616575" cy="2519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Как прохладно в чаще еловой!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Я цветы в охапке несу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Одуванчик белоголовый,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Хорошо ли тебе в лесу?</a:t>
            </a:r>
          </a:p>
          <a:p>
            <a:endParaRPr lang="ru-RU" dirty="0"/>
          </a:p>
        </p:txBody>
      </p:sp>
      <p:pic>
        <p:nvPicPr>
          <p:cNvPr id="14338" name="Picture 2" descr="https://avatars.mds.yandex.net/get-pdb/1900201/5b38ef1c-b612-4eb3-9b77-6e9f5e3d0f5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196752"/>
            <a:ext cx="4248472" cy="54006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4.infourok.ru/uploads/ex/1165/00009a1c-94372676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s://ds04.infourok.ru/uploads/ex/053f/0007cd6e-1991d930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s://1igolka.com/wp-content/uploads/2019/06/Risunok_lisy_41_012055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4752528" cy="5544616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5076057" y="1554162"/>
            <a:ext cx="4067944" cy="4971181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Мы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, друзья, не знаем скуки,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Дружно вверх поднимем руки.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Вниз опустим, а затем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Вдох глубокий сделать всем.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 теперь и ты, и я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Приседайте –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, друзья.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Руки за спину – она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Распрямиться вмиг должна.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Дружно в сторону наклон,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Сбросить лень поможет он.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Вправо, влево наклонитесь.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И, конечно, не ленитесь.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Что же в классе есть оно?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Посмотрите на окно.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Смотрим прямо. А теперь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Посмотрите все на дверь.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Вы похлопайте тихонько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 попрыгайте легонько.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Глубоко сейчас вдохнуть,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Выдох без сомнения.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Помогли нам отдохнуть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Все местоимения.</a:t>
            </a:r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/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Физминутка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323528" y="2420888"/>
            <a:ext cx="8568952" cy="443711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Коля и Петя приехали в деревню. Перед Колей и Петей было озеро. Озеро красивое. В озере водятся карпы. Коля и Петя приехали рыбачить. У них были удочки и наживка. Коля и Петя  поймали много их.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9" name="Picture 3" descr="https://www.wpclipart.com/cartoon/animals/Attie_the_gech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0"/>
            <a:ext cx="5184576" cy="306896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611560" y="2180769"/>
            <a:ext cx="7776864" cy="193899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красивый,  друзья, 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солнечный,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ты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убежать, 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она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и, зимний, прыгать, 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оно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251520" y="2780928"/>
            <a:ext cx="6624736" cy="329919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i="1" dirty="0" smtClean="0"/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Знаете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люди издавна употребляют в пищу цветы. В Болгарии варят варенье из лепестков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роз. Оно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очень душистое. А в Китае варят лилии в молоке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Они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придают блюду особый аромат. В Индии любят компот из цветков банана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Он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имеет полезный и приятный на вкус.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347" name="Picture 3" descr="https://cvety-dostavka23.ru/wp-content/uploads/2020/06/col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76672"/>
            <a:ext cx="2304256" cy="2232248"/>
          </a:xfrm>
          <a:prstGeom prst="rect">
            <a:avLst/>
          </a:prstGeom>
          <a:noFill/>
        </p:spPr>
      </p:pic>
      <p:pic>
        <p:nvPicPr>
          <p:cNvPr id="57349" name="Picture 5" descr="https://thypix.com/wp-content/uploads/beautiful-flower-bouquets-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3861048"/>
            <a:ext cx="2411760" cy="278092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s://drasler.ru/wp-content/uploads/2019/03/C%D0%BF%D0%B0%D1%81%D0%B8%D0%B1%D0%BE-%D0%B7%D0%B0-%D0%B2%D0%BD%D0%B8%D0%BC%D0%B0%D0%BD%D0%B8%D0%B5-%D0%BA%D0%B0%D1%80%D1%82%D0%B8%D0%BD%D0%BA%D0%B8-%D0%B4%D0%BB%D1%8F-%D0%BF%D1%80%D0%B5%D0%B7%D0%B5%D0%BD%D1%82%D0%B0%D1%86%D0%B8%D0%B8-%D0%BF%D0%BE%D0%B4%D0%B1%D0%BE%D1%80%D0%BA%D0%B0-36-%D1%88%D1%82%D1%83%D0%BA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</TotalTime>
  <Words>42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Слайд 2</vt:lpstr>
      <vt:lpstr>Слайд 3</vt:lpstr>
      <vt:lpstr>Слайд 4</vt:lpstr>
      <vt:lpstr>Физминутка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3</cp:revision>
  <dcterms:created xsi:type="dcterms:W3CDTF">2021-02-27T13:23:15Z</dcterms:created>
  <dcterms:modified xsi:type="dcterms:W3CDTF">2021-02-27T13:51:13Z</dcterms:modified>
</cp:coreProperties>
</file>