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ГОСУДАРСТВЕННОЕ ОБРАЗОВАТНЛЬНОЕ УЧРЕЖДЕИЕ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ЛУГАНСКОЙ НАРОДНОЙ РЕСПУБЛИКИ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«БРЯНКОВСКИЙ УВК №  10»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– ПРЕЗЕНТАЦИЯ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Роль права в жизни человека, общества и человека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 algn="r"/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обществознания                                              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Янченко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Людмила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Анастасиевна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г. Брянка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ОТРАСЛИ РОССИЙСКОГО ПРАВА: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публичное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конституционное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земельное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административное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уголовное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гражданское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семейное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трудовое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экологическое 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международное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градостроительное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муниципальное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банковское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торговое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частное право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международное частное  право</a:t>
            </a:r>
            <a:endParaRPr lang="ru-RU" sz="2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ИСТОЧНИК (ФОРМА) ПРАВА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– официальный документ, принятый государством, из которого мы узнаем об обязательных для всех правилах поведения:</a:t>
            </a:r>
          </a:p>
          <a:p>
            <a:pPr>
              <a:buNone/>
            </a:pPr>
            <a:r>
              <a:rPr lang="ru-RU" dirty="0" smtClean="0"/>
              <a:t>- нормативно-правовые акты</a:t>
            </a:r>
          </a:p>
          <a:p>
            <a:pPr>
              <a:buNone/>
            </a:pPr>
            <a:r>
              <a:rPr lang="ru-RU" dirty="0" smtClean="0"/>
              <a:t>- законы</a:t>
            </a:r>
          </a:p>
          <a:p>
            <a:pPr>
              <a:buNone/>
            </a:pPr>
            <a:r>
              <a:rPr lang="ru-RU" dirty="0" smtClean="0"/>
              <a:t>- указы</a:t>
            </a:r>
          </a:p>
          <a:p>
            <a:pPr>
              <a:buNone/>
            </a:pPr>
            <a:r>
              <a:rPr lang="ru-RU" dirty="0" smtClean="0"/>
              <a:t>- постановления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СИСТЕМА ЗАКОНОДАТЕЛЬСТВА: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Конституция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Федеральные законы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Подзаконные акты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КОНСТИТУЦИЯ – </a:t>
            </a:r>
            <a:r>
              <a:rPr lang="ru-RU" dirty="0" smtClean="0">
                <a:solidFill>
                  <a:schemeClr val="bg1"/>
                </a:solidFill>
              </a:rPr>
              <a:t>основной закон государства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КОДЕКС – </a:t>
            </a:r>
            <a:r>
              <a:rPr lang="ru-RU" dirty="0" smtClean="0">
                <a:solidFill>
                  <a:schemeClr val="bg1"/>
                </a:solidFill>
              </a:rPr>
              <a:t>единый закон , в котором объединены нормы права, регулирующие какую-либо область общественных отношений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ЭЛЕМЕНТЫ ПРАВОВОЙ НОРМЫ: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 элемент правовой нормы, определяющий круг лиц, которым она адресована, а также обстоятельства, при которых эта норма действует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ДИСПОЗИЦИЯ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элемент правовой нормы, в котором изложено само правило поведения, указаны права и обязанности граждан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САНКЦИЯ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элемент правовой нормы, в котором изложены неблагоприятные последствия неправомерного поведения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5652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Урок -презентация</a:t>
            </a:r>
          </a:p>
          <a:p>
            <a:pPr algn="ctr">
              <a:buNone/>
            </a:pP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«Роль права в жизни человека,     общества и государства»</a:t>
            </a:r>
          </a:p>
          <a:p>
            <a:pPr>
              <a:buNone/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 и задачи: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Охарактеризовать роль права в жизни человека, ознакомиться с нормами права и системой законодательства.</a:t>
            </a:r>
          </a:p>
          <a:p>
            <a:pPr>
              <a:buNone/>
            </a:pPr>
            <a:r>
              <a:rPr lang="ru-RU" sz="3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r>
              <a:rPr lang="ru-RU" sz="3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Научится выделять основные подходы к понятию право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Характеризовать систему законодательства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Объяснять значение понятий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Формировать уважительное отношение к праву и правомерному поведению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Осознавать  социальное и личностное значение права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95536" y="476250"/>
            <a:ext cx="7834064" cy="5619750"/>
          </a:xfrm>
        </p:spPr>
        <p:txBody>
          <a:bodyPr>
            <a:normAutofit lnSpcReduction="10000"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общеобязательных норм, установленных и санкционированных государством, которые регулируют отношения в обществе.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ПРИЗНАКИ ПРАВА</a:t>
            </a:r>
            <a:r>
              <a:rPr lang="ru-RU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-выражены в нормативно-правовых документах;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-нормы права устанавливаются и регулируются государственными органами;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-за нарушением норм права всегда наступает юридическая ответственность;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-регулирует только конкретные поступки людей и не вмешивается в мир чувств и идей;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</a:rPr>
              <a:t>Основные функции права:</a:t>
            </a:r>
          </a:p>
          <a:p>
            <a:pPr>
              <a:buNone/>
            </a:pPr>
            <a:r>
              <a:rPr lang="ru-RU" dirty="0" smtClean="0"/>
              <a:t>- регулятивная</a:t>
            </a:r>
          </a:p>
          <a:p>
            <a:pPr>
              <a:buNone/>
            </a:pPr>
            <a:r>
              <a:rPr lang="ru-RU" dirty="0" smtClean="0"/>
              <a:t>- охранительная</a:t>
            </a:r>
          </a:p>
          <a:p>
            <a:pPr>
              <a:buNone/>
            </a:pPr>
            <a:r>
              <a:rPr lang="ru-RU" dirty="0" smtClean="0"/>
              <a:t>- воспитательная</a:t>
            </a:r>
          </a:p>
          <a:p>
            <a:pPr>
              <a:buNone/>
            </a:pPr>
            <a:r>
              <a:rPr lang="ru-RU" dirty="0" smtClean="0"/>
              <a:t>- гуманистическая</a:t>
            </a:r>
          </a:p>
          <a:p>
            <a:pPr>
              <a:buFontTx/>
              <a:buChar char="-"/>
            </a:pPr>
            <a:r>
              <a:rPr lang="ru-RU" dirty="0" smtClean="0"/>
              <a:t>Информационная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НОРМА ПРАВА </a:t>
            </a:r>
            <a:r>
              <a:rPr lang="ru-RU" b="1" dirty="0" smtClean="0">
                <a:solidFill>
                  <a:schemeClr val="bg1"/>
                </a:solidFill>
              </a:rPr>
              <a:t>– </a:t>
            </a:r>
            <a:r>
              <a:rPr lang="ru-RU" dirty="0" smtClean="0"/>
              <a:t>установленное государством правило поведения в какой-либо правовой ситуации, которое должно обязательно исполнятся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СОЦИАЛЬНАЯ НОРМА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правило поведения, регулирующее отношения между людьми в процессе их совместной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жизнедеятельнсти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выработанное отдельной группой людей или обществом в целом.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ПРИЗНАКИ СОЦИАЛЬНЫХ НОРМ: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регулируют разные отношения;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адресованы разным людям;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по-разному создаются и доводятся до сведения;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разному исполняются.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ПРАВОВАЯ НОРМА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Установлена государством.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Является общеобязательным правилом поведения.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Охраняется и защищается государством.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Имеет письменную форму.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Нормативно-правовой акт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официальный письменный документ, содержащий норму права, принятый уполномоченным органом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КЛАССИФИКАЦИЯ НОРМ ПРАВА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зависимости от содержания нормы права: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общие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специальные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зависимости от предмета правового регулирования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нормы права: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конституционные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гражданские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административные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земельные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03304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зависимости от функций нормы права делят: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материальные ( уголовные, аграрные, экологические и пр.)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процессуальные ( уголовно-процессуальные, гражданско-процессуальные).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зависимости от сферы действия: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общефедеральные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региональные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локальные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зависимости от способа правового регулирования: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управомочивающими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обязывающими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запрещающими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зависимости от времени действия: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постоянные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временные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 ПРАВА: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1.Общеобязательность исполнения.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Государственно-властный характер.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Многократное исполнение.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215</TotalTime>
  <Words>571</Words>
  <Application>Microsoft Office PowerPoint</Application>
  <PresentationFormat>Экран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Слайд 1</vt:lpstr>
      <vt:lpstr>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Добрый день</dc:creator>
  <cp:lastModifiedBy>Добрый день</cp:lastModifiedBy>
  <cp:revision>37</cp:revision>
  <dcterms:created xsi:type="dcterms:W3CDTF">2022-11-25T10:39:19Z</dcterms:created>
  <dcterms:modified xsi:type="dcterms:W3CDTF">2022-11-30T07:30:41Z</dcterms:modified>
</cp:coreProperties>
</file>