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E8D-2519-4C6D-8CA1-C7EE10C2D672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45D5-B453-4379-88C2-A381A31CF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89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E8D-2519-4C6D-8CA1-C7EE10C2D672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45D5-B453-4379-88C2-A381A31CF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9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E8D-2519-4C6D-8CA1-C7EE10C2D672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45D5-B453-4379-88C2-A381A31CF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467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E8D-2519-4C6D-8CA1-C7EE10C2D672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45D5-B453-4379-88C2-A381A31CF1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2110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E8D-2519-4C6D-8CA1-C7EE10C2D672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45D5-B453-4379-88C2-A381A31CF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00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E8D-2519-4C6D-8CA1-C7EE10C2D672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45D5-B453-4379-88C2-A381A31CF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5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E8D-2519-4C6D-8CA1-C7EE10C2D672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45D5-B453-4379-88C2-A381A31CF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9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E8D-2519-4C6D-8CA1-C7EE10C2D672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45D5-B453-4379-88C2-A381A31CF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986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E8D-2519-4C6D-8CA1-C7EE10C2D672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45D5-B453-4379-88C2-A381A31CF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1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E8D-2519-4C6D-8CA1-C7EE10C2D672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45D5-B453-4379-88C2-A381A31CF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7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E8D-2519-4C6D-8CA1-C7EE10C2D672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45D5-B453-4379-88C2-A381A31CF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91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E8D-2519-4C6D-8CA1-C7EE10C2D672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45D5-B453-4379-88C2-A381A31CF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78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E8D-2519-4C6D-8CA1-C7EE10C2D672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45D5-B453-4379-88C2-A381A31CF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7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E8D-2519-4C6D-8CA1-C7EE10C2D672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45D5-B453-4379-88C2-A381A31CF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97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E8D-2519-4C6D-8CA1-C7EE10C2D672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45D5-B453-4379-88C2-A381A31CF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5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E8D-2519-4C6D-8CA1-C7EE10C2D672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45D5-B453-4379-88C2-A381A31CF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4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E8D-2519-4C6D-8CA1-C7EE10C2D672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45D5-B453-4379-88C2-A381A31CF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83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962BE8D-2519-4C6D-8CA1-C7EE10C2D672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8645D5-B453-4379-88C2-A381A31CF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49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336/0019a22d-82ab088b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03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s://189131.selcdn.ru/leonardo/uploadsForSiteId/200300/content/b5c88f49-5349-481e-ac4d-a0b048cba75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48" y="2348663"/>
            <a:ext cx="5663439" cy="424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189131.selcdn.ru/leonardo/uploadsForSiteId/200300/content/70379254-17cf-4411-990c-0d3763ef94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5" y="209640"/>
            <a:ext cx="5704061" cy="427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24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s://189131.selcdn.ru/leonardo/uploadsForSiteId/200300/content/5f6b4c08-7190-4881-87c9-dbc49b71307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91" y="2614411"/>
            <a:ext cx="5532341" cy="41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189131.selcdn.ru/leonardo/uploadsForSiteId/200300/content/989cf29f-6171-4ba1-b304-ec24f18b2ea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16" y="270456"/>
            <a:ext cx="5494986" cy="41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332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.pinimg.com/originals/c3/9f/dd/c39fdd1ac88f82329f5338482128c0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44" y="168106"/>
            <a:ext cx="8770512" cy="656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06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5.infourok.ru/uploads/ex/0985/00028e0c-f7de7c4f/hello_html_3d859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74" y="435098"/>
            <a:ext cx="8125541" cy="609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17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f2.ppt-online.org/files2/slide/r/rpc7ZTM4mNh158BVdv0f2oxAs3RtKwIaDzklJG/slide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30" y="141668"/>
            <a:ext cx="9992977" cy="661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30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mycdn.me/i?r=AzEPZsRbOZEKgBhR0XGMT1Rk-Db85qc4NjYke0am1AuF4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94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5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rot.info/uploads/posts/2021-01/1610207978_44-p-fon-dlya-prezentatsii-pdd-detyam-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062" y="-1"/>
            <a:ext cx="1239806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21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bd2/00011d41-8cf7f6a3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93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54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b6f/000994d6-9758d9f7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0" y="164643"/>
            <a:ext cx="9530367" cy="64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83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8.kropds.ru/wp-content/gallery/pravila/pravila_dorozhnogo_dvizheniya_15-03-2020_000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76" y="169382"/>
            <a:ext cx="8973965" cy="639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27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fs.znanio.ru/d5af0e/89/40/7e6bdc25102a717790b56b328214b284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1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01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0.slide-share.ru/s_slide/a6722bc5259dcce8af6ae3dc5d82724a/b2f40ec0-e092-4eb4-8c89-6b4ec9cfdd4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https://fs.znanio.ru/d5af0e/ed/ad/26998275698caefe99c3b0484f0e672d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78" y="263369"/>
            <a:ext cx="8435662" cy="633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75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avatars.mds.yandex.net/i?id=716c6758b143acac49926d5241491c03-5209742-images-thumbs&amp;ref=rim&amp;n=33&amp;w=200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8" y="318752"/>
            <a:ext cx="5060367" cy="3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avatars.mds.yandex.net/i?id=fb751a5be0007e77721a27d9d6dc94f6-4761754-images-thumbs&amp;ref=rim&amp;n=33&amp;w=200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65" y="2897745"/>
            <a:ext cx="4934844" cy="370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8123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33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Corbel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2022-04-25T10:26:18Z</dcterms:created>
  <dcterms:modified xsi:type="dcterms:W3CDTF">2022-04-25T11:00:00Z</dcterms:modified>
</cp:coreProperties>
</file>