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1B5D7-178E-47CA-8B7C-53E973BEC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6EAB38-21B0-4F50-AAA3-C6CB775BD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C059B-2D36-4758-AA24-E332C446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3CC2B-B69B-4C62-ABC4-C178C6AD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E4926-BDED-413E-A434-4E472E2A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686D-87C2-4638-AA03-58252D4B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CEDE5-9076-4FC5-9F59-CE4A57F27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2993A-870E-44AB-AA47-0C60C040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1D1D81-D097-46B3-94AA-FE7B8105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07C-A164-4DDA-8B0C-C0903B16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9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B71C51-1B71-4516-A76A-2AEAFA73F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92C5E6-F69E-4C7B-B650-28DF1928E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590C8-A1E0-4AB2-A8C9-D68F32F2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4FC28-E136-403F-9611-DD21D675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0847B-9221-43EC-AA7F-49981AE4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AFEF7-41CD-4867-8F41-512E8AE2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136B4-882A-4196-B400-E60983C8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0C7B8-9B85-4817-A822-ADF46D37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58E8B-DCA2-4D3C-ADA3-53CBA5AF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EA8E5-247A-425B-915A-12DCA90F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3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B94D8-FC7C-4009-BEE6-28449454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5AB85-7583-439C-ABDB-C20D3F2B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10869-EB2F-4EFF-9C1A-FC91946D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81C19-D713-4540-8E40-73CB00F5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F320A-8184-4D2D-9829-A00CFE86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A469-787E-45D9-99E3-0D8CC61B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E3910-AFA3-4233-B9F8-C3C78AE42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6EAEED-A631-4805-8E64-BE30DC8A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18242-5526-4503-A6A0-D6277F5D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B4C2D-FC70-47A1-95CC-00FF73AD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82BFD-83B7-4A3B-B087-67ECBB95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EABAD-F5DC-40F4-8BB7-DEDE5C9C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823FF-7CC3-45BE-946D-FF29E6643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A4304-7FC7-4BBC-B581-95C91340B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05FCB5-615B-4D54-8B0B-2FCDA39EA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BC6D6-91AA-477D-9A77-23E1CC728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E1262E-89B1-4AF9-8ACA-1B9FFC9E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C7F7F1-E4AB-481D-BFA2-99733332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646C2F-7933-4EB3-9E1D-8897DFF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8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F385F-C35F-4F1E-A843-3FD5B791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294B4-3E3D-4107-B581-455132C0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B54ECB-AEF1-421B-9A74-FD4081BC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D141C9-5821-4D34-9880-0F5BD840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F451F3-88DE-4B9D-9FA3-FACBBF59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E53E85-2C71-48F1-9189-EB063BAC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26DE8-6469-4429-AE3F-D7FF532E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EBF3-B2DD-4A6C-A074-E4FC0B11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5CEDF-5130-414E-BF27-825E8C4D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7393FC-B920-4C05-931C-D0BC507E8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DBDB3-330F-47BF-8F07-C602971B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617E1-5926-4FDC-8336-4DBB56EF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8C72E-3011-4025-AAE2-1124762F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3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8C4CF-644C-42B2-AEE9-DB72FA79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5691D6-95C5-4556-89FC-8D56AC17E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6824C0-277B-4090-B0FB-218C4F4AC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51CEEA-3174-4C65-9EE1-49D66E1E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DFAF3-49AB-4CFF-9794-46694F9E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BDFBB-6246-41CA-83FD-189E1467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107F7-1EDA-466A-B7F0-D5686C81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9C954-3196-4068-9D38-2E9704706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FD80F-CD14-4CA1-8770-79D5E09DA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E353-D4AA-42D4-9F4B-A4E49264D7A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7920E-53AD-43CB-B914-ECBCD6E9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1E5F0-74F5-4CCE-80C0-2B9ABAB4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D857-EF0A-4BFC-848E-10AA5631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97377-3D1F-4261-8167-CE98A22DB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«СКАЗОЧНАЯ ЕЛЬ»</a:t>
            </a:r>
          </a:p>
        </p:txBody>
      </p:sp>
      <p:pic>
        <p:nvPicPr>
          <p:cNvPr id="1030" name="Picture 6" descr="Д">
            <a:extLst>
              <a:ext uri="{FF2B5EF4-FFF2-40B4-BE49-F238E27FC236}">
                <a16:creationId xmlns:a16="http://schemas.microsoft.com/office/drawing/2014/main" id="{C4931CFE-81E1-42E5-BA8E-9BCF21DB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6187BEC-F324-498D-A751-0D30DE54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3033"/>
            <a:ext cx="9144000" cy="3442603"/>
          </a:xfrm>
        </p:spPr>
        <p:txBody>
          <a:bodyPr>
            <a:normAutofit fontScale="85000" lnSpcReduction="10000"/>
          </a:bodyPr>
          <a:lstStyle/>
          <a:p>
            <a:r>
              <a:rPr lang="ru-RU" sz="5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</a:t>
            </a:r>
          </a:p>
          <a:p>
            <a:r>
              <a:rPr lang="ru-RU" sz="5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«СКАЗОЧНАЯ ЕЛЬ»</a:t>
            </a:r>
          </a:p>
          <a:p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Подготовила                  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воспитатель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5BF0AE-A032-4A82-B030-6DBF184C3D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" y="0"/>
            <a:ext cx="120935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BF83B4-086F-4F1B-B346-38EB93E1AE3B}"/>
              </a:ext>
            </a:extLst>
          </p:cNvPr>
          <p:cNvSpPr/>
          <p:nvPr/>
        </p:nvSpPr>
        <p:spPr>
          <a:xfrm>
            <a:off x="2321169" y="801858"/>
            <a:ext cx="900332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реализует:</a:t>
            </a:r>
          </a:p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развивающего обучения и воспитания и соответствует требованиям ФГОС ДО;</a:t>
            </a:r>
          </a:p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у детей речи, мышления, песенного творчества, умения слушать и слышать друг друга, рассуждать, 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поставленные задачи;</a:t>
            </a:r>
          </a:p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знания об окружающей действительности;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любовь к родной природе, традициям.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37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1CE95-4CC0-4307-89AF-12924663BB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BA706F-3F46-48C4-B2F8-8C17410E371D}"/>
              </a:ext>
            </a:extLst>
          </p:cNvPr>
          <p:cNvSpPr/>
          <p:nvPr/>
        </p:nvSpPr>
        <p:spPr>
          <a:xfrm>
            <a:off x="1603717" y="1305342"/>
            <a:ext cx="984738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достоинства дидактического пособия «Сказочная ель»: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-доступность;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-мобильность;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-поли-функциональность (применение в разных видах деятельности);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-многофункциональность (применяется как со всей возрастной группой, так и индивидуально, как в организованной образовательной деятельности, так и включение в режимные моменты, в самостоятельную деятельность детей);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в качестве образовательной и игровой мотивации, для решения проблемных ситуаций;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при снятии зрительного напряжения.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ABAFB-CFA1-4DBC-9BBC-5D6A5DF3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11375" cy="112605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ДЕТЕЙ С ЁЛОЧКОЙ,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ВОДИМ ХОРОВОДЫ,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 ПЕСНИ,                                                    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СТИХОТВОРЕНИЯ.                                  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07829-5FB6-4095-8D07-01013A971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9"/>
          <a:stretch/>
        </p:blipFill>
        <p:spPr>
          <a:xfrm>
            <a:off x="7376523" y="928151"/>
            <a:ext cx="4444803" cy="57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5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E26C5-841F-4FC9-A10E-3136A260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365125"/>
            <a:ext cx="10833295" cy="1325563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ДЕТЕЙ С ОКРУЖАЮЩИМ 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МИРОМ, 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ПРИРОДОЙ,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СНИМАЕМ ЗРИТЕЛЬНОЕ              НАПРЯЖЕНИЕ (ГИМНАСТИКА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C143E-3371-489B-9B6C-B03ED4B0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01" y="1027906"/>
            <a:ext cx="4321716" cy="57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8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73076-9132-46E0-90CC-3F07AE50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21" y="140042"/>
            <a:ext cx="11514113" cy="1325563"/>
          </a:xfrm>
        </p:spPr>
        <p:txBody>
          <a:bodyPr>
            <a:normAutofit fontScale="90000"/>
          </a:bodyPr>
          <a:lstStyle/>
          <a:p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РЕЧЬ И УЧИМ ДЕТЕЙ ЧИТАТЬ: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КАРТИНКЕ НА ШАРИКАХ;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ПРЕДЛОЖЕНИЙ,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НА СЛОГИ, ЗВУКО-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БУКВЕННЫЙ РАЗБОР;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 ПО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СЛОГАМ НА ШАРИКАХ.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6AB5-E835-4831-873A-FB60DE27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78" y="1219198"/>
            <a:ext cx="4124070" cy="54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C2EF0-3C37-47FB-867D-943C84E4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6" y="365125"/>
            <a:ext cx="11253274" cy="1325563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И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МЫШЛЕНИЕ: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И ПРИМЕРОВ,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И 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 СЧЕТ,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ПАРАМИ,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ВЕЛИЧИНА, ЦВЕТ,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ВО ВРЕМЕНИ.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B3706-BA75-4769-8316-C6BCAE7B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42" y="664698"/>
            <a:ext cx="4557932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85DD-9B17-4A95-AA36-B3565BAA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1D31F3-D81C-4BF1-9DE0-1224B4C2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78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335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ДИДАКТИЧЕСКОЕ ПОСОБИЕ «СКАЗОЧНАЯ ЕЛЬ»</vt:lpstr>
      <vt:lpstr>Презентация PowerPoint</vt:lpstr>
      <vt:lpstr>Презентация PowerPoint</vt:lpstr>
      <vt:lpstr>       ЗНАКОМИМ ДЕТЕЙ С ЁЛОЧКОЙ,   ВОДИМ ХОРОВОДЫ,   ПОЕМ ПЕСНИ,                                                       РАССКАЗЫВАЕМ  СТИХОТВОРЕНИЯ.                                     </vt:lpstr>
      <vt:lpstr>     ЗНАКОМИМ ДЕТЕЙ С ОКРУЖАЮЩИМ  МИРОМ,   ПРИРОДОЙ,  СНИМАЕМ ЗРИТЕЛЬНОЕ              НАПРЯЖЕНИЕ (ГИМНАСТИКА ДЛЯ ГЛАЗ)</vt:lpstr>
      <vt:lpstr>                      РАЗВИВАЕМ РЕЧЬ И УЧИМ ДЕТЕЙ ЧИТАТЬ:   СОСТАВЛЕНИЕ РАССКАЗОВ ПО КАРТИНКЕ НА ШАРИКАХ;  РАЗБОР ПРЕДЛОЖЕНИЙ, СЛОВ НА СЛОГИ, ЗВУКО- БУКВЕННЫЙ РАЗБОР;  СОСТАВЛЕНИЕ СЛОВ ПО  СЛОГАМ НА ШАРИКАХ.</vt:lpstr>
      <vt:lpstr>          РАЗВИВАЕМ МАТЕМАТИЧЕСКИЕ СПОСОБНОСТИ И  ЛОГИЧЕСКОЕ МЫШЛЕНИЕ:  РЕШЕНИЕ ЗАДАЧ И ПРИМЕРОВ, КОЛИЧЕСТВЕННЫЙ И  ПОРЯДКОВЫ СЧЕТ, СЧЕТ ПАРАМИ, ВЕЛИЧИНА, ЦВЕТ, ОРИЕНТИРОВКА ВО ВРЕМЕНИ.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«СКАЗОЧНАЯ ЕЛЬ»</dc:title>
  <dc:creator>Inna</dc:creator>
  <cp:lastModifiedBy>Inna</cp:lastModifiedBy>
  <cp:revision>1</cp:revision>
  <dcterms:created xsi:type="dcterms:W3CDTF">2023-11-25T14:35:55Z</dcterms:created>
  <dcterms:modified xsi:type="dcterms:W3CDTF">2023-11-25T17:13:04Z</dcterms:modified>
</cp:coreProperties>
</file>