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Layouts/slideLayout13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23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106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Masters/slideMaster11.xml" ContentType="application/vnd.openxmlformats-officedocument.presentationml.slideMaster+xml"/>
  <Override PartName="/ppt/slideLayouts/slideLayout36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Layouts/slideLayout2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51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Masters/slideMaster7.xml" ContentType="application/vnd.openxmlformats-officedocument.presentationml.slideMaster+xml"/>
  <Override PartName="/ppt/theme/theme11.xml" ContentType="application/vnd.openxmlformats-officedocument.theme+xml"/>
  <Override PartName="/ppt/theme/theme10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3.xml" ContentType="application/vnd.openxmlformats-officedocument.presentationml.slideLayout+xml"/>
  <Override PartName="/ppt/theme/theme4.xml" ContentType="application/vnd.openxmlformats-officedocument.theme+xml"/>
  <Override PartName="/ppt/slideMasters/slideMaster6.xml" ContentType="application/vnd.openxmlformats-officedocument.presentationml.slideMaster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3.xml" ContentType="application/vnd.openxmlformats-officedocument.theme+xml"/>
  <Override PartName="/ppt/slideLayouts/slideLayout10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9.xml" ContentType="application/vnd.openxmlformats-officedocument.theme+xml"/>
  <Override PartName="/ppt/slideLayouts/slideLayout22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69.xml" ContentType="application/vnd.openxmlformats-officedocument.presentationml.slideLayout+xml"/>
  <Override PartName="/ppt/slides/slide6.xml" ContentType="application/vnd.openxmlformats-officedocument.presentationml.slide+xml"/>
  <Override PartName="/docProps/custom.xml" ContentType="application/vnd.openxmlformats-officedocument.custom-properties+xml"/>
  <Override PartName="/ppt/tableStyles.xml" ContentType="application/vnd.openxmlformats-officedocument.presentationml.tableStyles+xml"/>
  <Override PartName="/ppt/slideLayouts/slideLayout73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14.xml" ContentType="application/vnd.openxmlformats-officedocument.presentationml.slideLayout+xml"/>
  <Override PartName="/ppt/viewProps.xml" ContentType="application/vnd.openxmlformats-officedocument.presentationml.viewProps+xml"/>
  <Override PartName="/ppt/slideMasters/slideMaster3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5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8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slideLayouts/slideLayout29.xml" ContentType="application/vnd.openxmlformats-officedocument.presentationml.slideLayout+xml"/>
  <Override PartName="/ppt/theme/theme8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2" r:id="rId9"/>
    <p:sldMasterId id="2147483765" r:id="rId10"/>
    <p:sldMasterId id="2147483778" r:id="rId11"/>
  </p:sldMasterIdLst>
  <p:sldIdLst>
    <p:sldId id="256" r:id="rId23"/>
    <p:sldId id="257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68" r:id="rId35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8" d="100"/>
          <a:sy n="68" d="100"/>
        </p:scale>
        <p:origin x="-1446" y="-96"/>
      </p:cViewPr>
      <p:guideLst>
        <p:guide pos="2160" orient="horz"/>
        <p:guide pos="2880"/>
      </p:guideLst>
    </p:cSldViewPr>
  </p:slideViewPr>
  <p:gridSpacing cx="73736200" cy="7373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theme" Target="theme/theme1.xml"/><Relationship Id="rId13" Type="http://schemas.openxmlformats.org/officeDocument/2006/relationships/theme" Target="theme/theme2.xml"/><Relationship Id="rId14" Type="http://schemas.openxmlformats.org/officeDocument/2006/relationships/theme" Target="theme/theme3.xml"/><Relationship Id="rId15" Type="http://schemas.openxmlformats.org/officeDocument/2006/relationships/theme" Target="theme/theme4.xml"/><Relationship Id="rId16" Type="http://schemas.openxmlformats.org/officeDocument/2006/relationships/theme" Target="theme/theme5.xml"/><Relationship Id="rId17" Type="http://schemas.openxmlformats.org/officeDocument/2006/relationships/theme" Target="theme/theme6.xml"/><Relationship Id="rId18" Type="http://schemas.openxmlformats.org/officeDocument/2006/relationships/theme" Target="theme/theme7.xml"/><Relationship Id="rId19" Type="http://schemas.openxmlformats.org/officeDocument/2006/relationships/theme" Target="theme/theme8.xml"/><Relationship Id="rId20" Type="http://schemas.openxmlformats.org/officeDocument/2006/relationships/theme" Target="theme/theme9.xml"/><Relationship Id="rId21" Type="http://schemas.openxmlformats.org/officeDocument/2006/relationships/theme" Target="theme/theme10.xml"/><Relationship Id="rId22" Type="http://schemas.openxmlformats.org/officeDocument/2006/relationships/theme" Target="theme/theme11.xml"/><Relationship Id="rId23" Type="http://schemas.openxmlformats.org/officeDocument/2006/relationships/slide" Target="slides/slide1.xml"/><Relationship Id="rId24" Type="http://schemas.openxmlformats.org/officeDocument/2006/relationships/slide" Target="slides/slide2.xml"/><Relationship Id="rId25" Type="http://schemas.openxmlformats.org/officeDocument/2006/relationships/slide" Target="slides/slide3.xml"/><Relationship Id="rId26" Type="http://schemas.openxmlformats.org/officeDocument/2006/relationships/slide" Target="slides/slide4.xml"/><Relationship Id="rId27" Type="http://schemas.openxmlformats.org/officeDocument/2006/relationships/slide" Target="slides/slide5.xml"/><Relationship Id="rId28" Type="http://schemas.openxmlformats.org/officeDocument/2006/relationships/slide" Target="slides/slide6.xml"/><Relationship Id="rId29" Type="http://schemas.openxmlformats.org/officeDocument/2006/relationships/slide" Target="slides/slide7.xml"/><Relationship Id="rId30" Type="http://schemas.openxmlformats.org/officeDocument/2006/relationships/slide" Target="slides/slide8.xml"/><Relationship Id="rId31" Type="http://schemas.openxmlformats.org/officeDocument/2006/relationships/slide" Target="slides/slide9.xml"/><Relationship Id="rId32" Type="http://schemas.openxmlformats.org/officeDocument/2006/relationships/slide" Target="slides/slide10.xml"/><Relationship Id="rId33" Type="http://schemas.openxmlformats.org/officeDocument/2006/relationships/slide" Target="slides/slide11.xml"/><Relationship Id="rId34" Type="http://schemas.openxmlformats.org/officeDocument/2006/relationships/slide" Target="slides/slide12.xml"/><Relationship Id="rId35" Type="http://schemas.openxmlformats.org/officeDocument/2006/relationships/slide" Target="slides/slide13.xml"/><Relationship Id="rId36" Type="http://schemas.openxmlformats.org/officeDocument/2006/relationships/presProps" Target="presProps.xml" /><Relationship Id="rId37" Type="http://schemas.openxmlformats.org/officeDocument/2006/relationships/tableStyles" Target="tableStyles.xml" /><Relationship Id="rId38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verTx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97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nly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subTitle"/>
          </p:nvPr>
        </p:nvSpPr>
        <p:spPr bwMode="auto"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AndObj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02" name="PlaceHolder 3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03" name="PlaceHolder 4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AndTwoObj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5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06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07" name="PlaceHolder 4"/>
          <p:cNvSpPr>
            <a:spLocks noGrp="1"/>
          </p:cNvSpPr>
          <p:nvPr>
            <p:ph type="body"/>
          </p:nvPr>
        </p:nvSpPr>
        <p:spPr bwMode="auto"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OverTx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9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10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11" name="PlaceHolder 4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verTx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14" name="PlaceHolder 3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fourObj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17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18" name="PlaceHolder 4"/>
          <p:cNvSpPr>
            <a:spLocks noGrp="1"/>
          </p:cNvSpPr>
          <p:nvPr>
            <p:ph type="body"/>
          </p:nvPr>
        </p:nvSpPr>
        <p:spPr bwMode="auto"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19" name="PlaceHolder 5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22" name="PlaceHolder 3"/>
          <p:cNvSpPr>
            <a:spLocks noGrp="1"/>
          </p:cNvSpPr>
          <p:nvPr>
            <p:ph type="body"/>
          </p:nvPr>
        </p:nvSpPr>
        <p:spPr bwMode="auto"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23" name="PlaceHolder 4"/>
          <p:cNvSpPr>
            <a:spLocks noGrp="1"/>
          </p:cNvSpPr>
          <p:nvPr>
            <p:ph type="body"/>
          </p:nvPr>
        </p:nvSpPr>
        <p:spPr bwMode="auto"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24" name="PlaceHolder 5"/>
          <p:cNvSpPr>
            <a:spLocks noGrp="1"/>
          </p:cNvSpPr>
          <p:nvPr>
            <p:ph type="body"/>
          </p:nvPr>
        </p:nvSpPr>
        <p:spPr bwMode="auto"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25" name="PlaceHolder 6"/>
          <p:cNvSpPr>
            <a:spLocks noGrp="1"/>
          </p:cNvSpPr>
          <p:nvPr>
            <p:ph type="body"/>
          </p:nvPr>
        </p:nvSpPr>
        <p:spPr bwMode="auto"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26" name="PlaceHolder 7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fourObj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 bwMode="auto"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x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3" name="PlaceHolder 2"/>
          <p:cNvSpPr>
            <a:spLocks noGrp="1"/>
          </p:cNvSpPr>
          <p:nvPr>
            <p:ph type="subTitle"/>
          </p:nvPr>
        </p:nvSpPr>
        <p:spPr bwMode="auto"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48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nly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subTitle"/>
          </p:nvPr>
        </p:nvSpPr>
        <p:spPr bwMode="auto"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AndObj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2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53" name="PlaceHolder 3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54" name="PlaceHolder 4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AndTwoObj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6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57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58" name="PlaceHolder 4"/>
          <p:cNvSpPr>
            <a:spLocks noGrp="1"/>
          </p:cNvSpPr>
          <p:nvPr>
            <p:ph type="body"/>
          </p:nvPr>
        </p:nvSpPr>
        <p:spPr bwMode="auto"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OverTx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61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62" name="PlaceHolder 4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verTx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3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4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65" name="PlaceHolder 3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fourObj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7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68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69" name="PlaceHolder 4"/>
          <p:cNvSpPr>
            <a:spLocks noGrp="1"/>
          </p:cNvSpPr>
          <p:nvPr>
            <p:ph type="body"/>
          </p:nvPr>
        </p:nvSpPr>
        <p:spPr bwMode="auto"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70" name="PlaceHolder 5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 bwMode="auto"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 bwMode="auto"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 bwMode="auto"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body"/>
          </p:nvPr>
        </p:nvSpPr>
        <p:spPr bwMode="auto"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2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73" name="PlaceHolder 3"/>
          <p:cNvSpPr>
            <a:spLocks noGrp="1"/>
          </p:cNvSpPr>
          <p:nvPr>
            <p:ph type="body"/>
          </p:nvPr>
        </p:nvSpPr>
        <p:spPr bwMode="auto"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74" name="PlaceHolder 4"/>
          <p:cNvSpPr>
            <a:spLocks noGrp="1"/>
          </p:cNvSpPr>
          <p:nvPr>
            <p:ph type="body"/>
          </p:nvPr>
        </p:nvSpPr>
        <p:spPr bwMode="auto"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75" name="PlaceHolder 5"/>
          <p:cNvSpPr>
            <a:spLocks noGrp="1"/>
          </p:cNvSpPr>
          <p:nvPr>
            <p:ph type="body"/>
          </p:nvPr>
        </p:nvSpPr>
        <p:spPr bwMode="auto"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76" name="PlaceHolder 6"/>
          <p:cNvSpPr>
            <a:spLocks noGrp="1"/>
          </p:cNvSpPr>
          <p:nvPr>
            <p:ph type="body"/>
          </p:nvPr>
        </p:nvSpPr>
        <p:spPr bwMode="auto"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77" name="PlaceHolder 7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x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6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7" name="PlaceHolder 2"/>
          <p:cNvSpPr>
            <a:spLocks noGrp="1"/>
          </p:cNvSpPr>
          <p:nvPr>
            <p:ph type="subTitle"/>
          </p:nvPr>
        </p:nvSpPr>
        <p:spPr bwMode="auto"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0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1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92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3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nly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subTitle"/>
          </p:nvPr>
        </p:nvSpPr>
        <p:spPr bwMode="auto"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AndObj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97" name="PlaceHolder 3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98" name="PlaceHolder 4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AndTwoObj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0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01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02" name="PlaceHolder 4"/>
          <p:cNvSpPr>
            <a:spLocks noGrp="1"/>
          </p:cNvSpPr>
          <p:nvPr>
            <p:ph type="body"/>
          </p:nvPr>
        </p:nvSpPr>
        <p:spPr bwMode="auto"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OverTx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3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4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05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06" name="PlaceHolder 4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verTx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7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8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09" name="PlaceHolder 3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fourObj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12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13" name="PlaceHolder 4"/>
          <p:cNvSpPr>
            <a:spLocks noGrp="1"/>
          </p:cNvSpPr>
          <p:nvPr>
            <p:ph type="body"/>
          </p:nvPr>
        </p:nvSpPr>
        <p:spPr bwMode="auto"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14" name="PlaceHolder 5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5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6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17" name="PlaceHolder 3"/>
          <p:cNvSpPr>
            <a:spLocks noGrp="1"/>
          </p:cNvSpPr>
          <p:nvPr>
            <p:ph type="body"/>
          </p:nvPr>
        </p:nvSpPr>
        <p:spPr bwMode="auto"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18" name="PlaceHolder 4"/>
          <p:cNvSpPr>
            <a:spLocks noGrp="1"/>
          </p:cNvSpPr>
          <p:nvPr>
            <p:ph type="body"/>
          </p:nvPr>
        </p:nvSpPr>
        <p:spPr bwMode="auto"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19" name="PlaceHolder 5"/>
          <p:cNvSpPr>
            <a:spLocks noGrp="1"/>
          </p:cNvSpPr>
          <p:nvPr>
            <p:ph type="body"/>
          </p:nvPr>
        </p:nvSpPr>
        <p:spPr bwMode="auto"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20" name="PlaceHolder 6"/>
          <p:cNvSpPr>
            <a:spLocks noGrp="1"/>
          </p:cNvSpPr>
          <p:nvPr>
            <p:ph type="body"/>
          </p:nvPr>
        </p:nvSpPr>
        <p:spPr bwMode="auto"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21" name="PlaceHolder 7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x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subTitle"/>
          </p:nvPr>
        </p:nvSpPr>
        <p:spPr bwMode="auto"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nly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subTitle"/>
          </p:nvPr>
        </p:nvSpPr>
        <p:spPr bwMode="auto"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AndObj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x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 bwMode="auto"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AndTwoObj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 bwMode="auto"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OverTx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verTx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fourObj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 bwMode="auto"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 bwMode="auto"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 bwMode="auto"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 bwMode="auto"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88" name="PlaceHolder 6"/>
          <p:cNvSpPr>
            <a:spLocks noGrp="1"/>
          </p:cNvSpPr>
          <p:nvPr>
            <p:ph type="body"/>
          </p:nvPr>
        </p:nvSpPr>
        <p:spPr bwMode="auto"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89" name="PlaceHolder 7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x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subTitle"/>
          </p:nvPr>
        </p:nvSpPr>
        <p:spPr bwMode="auto"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nly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subTitle"/>
          </p:nvPr>
        </p:nvSpPr>
        <p:spPr bwMode="auto"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AndObj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AndTwoObj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 bwMode="auto"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OverTx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verTx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fourObj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 bwMode="auto"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 bwMode="auto"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 bwMode="auto"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33" name="PlaceHolder 5"/>
          <p:cNvSpPr>
            <a:spLocks noGrp="1"/>
          </p:cNvSpPr>
          <p:nvPr>
            <p:ph type="body"/>
          </p:nvPr>
        </p:nvSpPr>
        <p:spPr bwMode="auto"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34" name="PlaceHolder 6"/>
          <p:cNvSpPr>
            <a:spLocks noGrp="1"/>
          </p:cNvSpPr>
          <p:nvPr>
            <p:ph type="body"/>
          </p:nvPr>
        </p:nvSpPr>
        <p:spPr bwMode="auto"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35" name="PlaceHolder 7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x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subTitle"/>
          </p:nvPr>
        </p:nvSpPr>
        <p:spPr bwMode="auto"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nly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subTitle"/>
          </p:nvPr>
        </p:nvSpPr>
        <p:spPr bwMode="auto"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AndObj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AndTwoObj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 bwMode="auto"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OverTx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verTx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fourObj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 bwMode="auto"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74" name="PlaceHolder 5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 bwMode="auto"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 bwMode="auto"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79" name="PlaceHolder 5"/>
          <p:cNvSpPr>
            <a:spLocks noGrp="1"/>
          </p:cNvSpPr>
          <p:nvPr>
            <p:ph type="body"/>
          </p:nvPr>
        </p:nvSpPr>
        <p:spPr bwMode="auto"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80" name="PlaceHolder 6"/>
          <p:cNvSpPr>
            <a:spLocks noGrp="1"/>
          </p:cNvSpPr>
          <p:nvPr>
            <p:ph type="body"/>
          </p:nvPr>
        </p:nvSpPr>
        <p:spPr bwMode="auto"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81" name="PlaceHolder 7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x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 bwMode="auto"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nly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 bwMode="auto"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AndObj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AndTwoObj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 bwMode="auto"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OverTx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verTx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fourObj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 bwMode="auto"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nly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subTitle"/>
          </p:nvPr>
        </p:nvSpPr>
        <p:spPr bwMode="auto"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 bwMode="auto"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 bwMode="auto"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 type="body"/>
          </p:nvPr>
        </p:nvSpPr>
        <p:spPr bwMode="auto"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26" name="PlaceHolder 6"/>
          <p:cNvSpPr>
            <a:spLocks noGrp="1"/>
          </p:cNvSpPr>
          <p:nvPr>
            <p:ph type="body"/>
          </p:nvPr>
        </p:nvSpPr>
        <p:spPr bwMode="auto"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27" name="PlaceHolder 7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x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subTitle"/>
          </p:nvPr>
        </p:nvSpPr>
        <p:spPr bwMode="auto"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nly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subTitle"/>
          </p:nvPr>
        </p:nvSpPr>
        <p:spPr bwMode="auto"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AndObj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55" name="PlaceHolder 4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AndTwoObj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58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59" name="PlaceHolder 4"/>
          <p:cNvSpPr>
            <a:spLocks noGrp="1"/>
          </p:cNvSpPr>
          <p:nvPr>
            <p:ph type="body"/>
          </p:nvPr>
        </p:nvSpPr>
        <p:spPr bwMode="auto"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OverTx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AndObj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verTx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fourObj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70" name="PlaceHolder 4"/>
          <p:cNvSpPr>
            <a:spLocks noGrp="1"/>
          </p:cNvSpPr>
          <p:nvPr>
            <p:ph type="body"/>
          </p:nvPr>
        </p:nvSpPr>
        <p:spPr bwMode="auto"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71" name="PlaceHolder 5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 bwMode="auto"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75" name="PlaceHolder 4"/>
          <p:cNvSpPr>
            <a:spLocks noGrp="1"/>
          </p:cNvSpPr>
          <p:nvPr>
            <p:ph type="body"/>
          </p:nvPr>
        </p:nvSpPr>
        <p:spPr bwMode="auto"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76" name="PlaceHolder 5"/>
          <p:cNvSpPr>
            <a:spLocks noGrp="1"/>
          </p:cNvSpPr>
          <p:nvPr>
            <p:ph type="body"/>
          </p:nvPr>
        </p:nvSpPr>
        <p:spPr bwMode="auto"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77" name="PlaceHolder 6"/>
          <p:cNvSpPr>
            <a:spLocks noGrp="1"/>
          </p:cNvSpPr>
          <p:nvPr>
            <p:ph type="body"/>
          </p:nvPr>
        </p:nvSpPr>
        <p:spPr bwMode="auto"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78" name="PlaceHolder 7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x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subTitle"/>
          </p:nvPr>
        </p:nvSpPr>
        <p:spPr bwMode="auto"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nly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subTitle"/>
          </p:nvPr>
        </p:nvSpPr>
        <p:spPr bwMode="auto"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AndObj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AndTwoObj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 bwMode="auto"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AndTwoObj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10" name="PlaceHolder 4"/>
          <p:cNvSpPr>
            <a:spLocks noGrp="1"/>
          </p:cNvSpPr>
          <p:nvPr>
            <p:ph type="body"/>
          </p:nvPr>
        </p:nvSpPr>
        <p:spPr bwMode="auto"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OverTx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13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14" name="PlaceHolder 4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verTx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fourObj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21" name="PlaceHolder 4"/>
          <p:cNvSpPr>
            <a:spLocks noGrp="1"/>
          </p:cNvSpPr>
          <p:nvPr>
            <p:ph type="body"/>
          </p:nvPr>
        </p:nvSpPr>
        <p:spPr bwMode="auto"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22" name="PlaceHolder 5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25" name="PlaceHolder 3"/>
          <p:cNvSpPr>
            <a:spLocks noGrp="1"/>
          </p:cNvSpPr>
          <p:nvPr>
            <p:ph type="body"/>
          </p:nvPr>
        </p:nvSpPr>
        <p:spPr bwMode="auto"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26" name="PlaceHolder 4"/>
          <p:cNvSpPr>
            <a:spLocks noGrp="1"/>
          </p:cNvSpPr>
          <p:nvPr>
            <p:ph type="body"/>
          </p:nvPr>
        </p:nvSpPr>
        <p:spPr bwMode="auto"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27" name="PlaceHolder 5"/>
          <p:cNvSpPr>
            <a:spLocks noGrp="1"/>
          </p:cNvSpPr>
          <p:nvPr>
            <p:ph type="body"/>
          </p:nvPr>
        </p:nvSpPr>
        <p:spPr bwMode="auto"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28" name="PlaceHolder 6"/>
          <p:cNvSpPr>
            <a:spLocks noGrp="1"/>
          </p:cNvSpPr>
          <p:nvPr>
            <p:ph type="body"/>
          </p:nvPr>
        </p:nvSpPr>
        <p:spPr bwMode="auto"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29" name="PlaceHolder 7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x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 type="subTitle"/>
          </p:nvPr>
        </p:nvSpPr>
        <p:spPr bwMode="auto"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46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OverTx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nly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subTitle"/>
          </p:nvPr>
        </p:nvSpPr>
        <p:spPr bwMode="auto"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AndObj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51" name="PlaceHolder 3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52" name="PlaceHolder 4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AndTwoObj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55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56" name="PlaceHolder 4"/>
          <p:cNvSpPr>
            <a:spLocks noGrp="1"/>
          </p:cNvSpPr>
          <p:nvPr>
            <p:ph type="body"/>
          </p:nvPr>
        </p:nvSpPr>
        <p:spPr bwMode="auto"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OverTx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60" name="PlaceHolder 4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verTx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63" name="PlaceHolder 3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fourObj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66" name="PlaceHolder 3"/>
          <p:cNvSpPr>
            <a:spLocks noGrp="1"/>
          </p:cNvSpPr>
          <p:nvPr>
            <p:ph type="body"/>
          </p:nvPr>
        </p:nvSpPr>
        <p:spPr bwMode="auto"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67" name="PlaceHolder 4"/>
          <p:cNvSpPr>
            <a:spLocks noGrp="1"/>
          </p:cNvSpPr>
          <p:nvPr>
            <p:ph type="body"/>
          </p:nvPr>
        </p:nvSpPr>
        <p:spPr bwMode="auto"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68" name="PlaceHolder 5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71" name="PlaceHolder 3"/>
          <p:cNvSpPr>
            <a:spLocks noGrp="1"/>
          </p:cNvSpPr>
          <p:nvPr>
            <p:ph type="body"/>
          </p:nvPr>
        </p:nvSpPr>
        <p:spPr bwMode="auto"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72" name="PlaceHolder 4"/>
          <p:cNvSpPr>
            <a:spLocks noGrp="1"/>
          </p:cNvSpPr>
          <p:nvPr>
            <p:ph type="body"/>
          </p:nvPr>
        </p:nvSpPr>
        <p:spPr bwMode="auto"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73" name="PlaceHolder 5"/>
          <p:cNvSpPr>
            <a:spLocks noGrp="1"/>
          </p:cNvSpPr>
          <p:nvPr>
            <p:ph type="body"/>
          </p:nvPr>
        </p:nvSpPr>
        <p:spPr bwMode="auto"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74" name="PlaceHolder 6"/>
          <p:cNvSpPr>
            <a:spLocks noGrp="1"/>
          </p:cNvSpPr>
          <p:nvPr>
            <p:ph type="body"/>
          </p:nvPr>
        </p:nvSpPr>
        <p:spPr bwMode="auto"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75" name="PlaceHolder 7"/>
          <p:cNvSpPr>
            <a:spLocks noGrp="1"/>
          </p:cNvSpPr>
          <p:nvPr>
            <p:ph type="body"/>
          </p:nvPr>
        </p:nvSpPr>
        <p:spPr bwMode="auto"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x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 type="subTitle"/>
          </p:nvPr>
        </p:nvSpPr>
        <p:spPr bwMode="auto"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4" name="PlaceHolder 2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8" Type="http://schemas.openxmlformats.org/officeDocument/2006/relationships/image" Target="../media/image5.png"/><Relationship Id="rId19" Type="http://schemas.openxmlformats.org/officeDocument/2006/relationships/image" Target="../media/image6.png"/><Relationship Id="rId20" Type="http://schemas.openxmlformats.org/officeDocument/2006/relationships/image" Target="../media/image7.png"/><Relationship Id="rId21" Type="http://schemas.openxmlformats.org/officeDocument/2006/relationships/image" Target="../media/image8.png"/></Relationships>
</file>

<file path=ppt/slideMasters/_rels/slideMaster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0.xml"/><Relationship Id="rId13" Type="http://schemas.openxmlformats.org/officeDocument/2006/relationships/theme" Target="../theme/theme10.xml"/><Relationship Id="rId14" Type="http://schemas.openxmlformats.org/officeDocument/2006/relationships/image" Target="../media/image1.jpg"/><Relationship Id="rId15" Type="http://schemas.openxmlformats.org/officeDocument/2006/relationships/image" Target="../media/image27.png"/><Relationship Id="rId16" Type="http://schemas.openxmlformats.org/officeDocument/2006/relationships/image" Target="../media/image28.png"/><Relationship Id="rId17" Type="http://schemas.openxmlformats.org/officeDocument/2006/relationships/image" Target="../media/image29.png"/><Relationship Id="rId18" Type="http://schemas.openxmlformats.org/officeDocument/2006/relationships/image" Target="../media/image30.png"/><Relationship Id="rId19" Type="http://schemas.openxmlformats.org/officeDocument/2006/relationships/image" Target="../media/image31.png"/><Relationship Id="rId20" Type="http://schemas.openxmlformats.org/officeDocument/2006/relationships/image" Target="../media/image32.png"/></Relationships>
</file>

<file path=ppt/slideMasters/_rels/slideMaster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27.xml"/><Relationship Id="rId8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2.xml"/><Relationship Id="rId13" Type="http://schemas.openxmlformats.org/officeDocument/2006/relationships/theme" Target="../theme/theme11.xml"/><Relationship Id="rId14" Type="http://schemas.openxmlformats.org/officeDocument/2006/relationships/image" Target="../media/image1.jp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7" Type="http://schemas.openxmlformats.org/officeDocument/2006/relationships/image" Target="../media/image21.png"/><Relationship Id="rId18" Type="http://schemas.openxmlformats.org/officeDocument/2006/relationships/image" Target="../media/image22.png"/><Relationship Id="rId19" Type="http://schemas.openxmlformats.org/officeDocument/2006/relationships/image" Target="../media/image13.png"/></Relationships>
</file>

<file path=ppt/slideMasters/_rels/slideMaster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1.jpg"/><Relationship Id="rId15" Type="http://schemas.openxmlformats.org/officeDocument/2006/relationships/image" Target="../media/image2.png"/></Relationships>
</file>

<file path=ppt/slideMasters/_rels/slideMaster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4" Type="http://schemas.openxmlformats.org/officeDocument/2006/relationships/image" Target="../media/image1.jp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/Relationships>
</file>

<file path=ppt/slideMasters/_rels/slideMaster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14" Type="http://schemas.openxmlformats.org/officeDocument/2006/relationships/image" Target="../media/image1.jp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Masters/_rels/slideMaster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14" Type="http://schemas.openxmlformats.org/officeDocument/2006/relationships/image" Target="../media/image1.jp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7" Type="http://schemas.openxmlformats.org/officeDocument/2006/relationships/image" Target="../media/image21.png"/><Relationship Id="rId18" Type="http://schemas.openxmlformats.org/officeDocument/2006/relationships/image" Target="../media/image22.png"/><Relationship Id="rId19" Type="http://schemas.openxmlformats.org/officeDocument/2006/relationships/image" Target="../media/image13.png"/></Relationships>
</file>

<file path=ppt/slideMasters/_rels/slideMaster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14" Type="http://schemas.openxmlformats.org/officeDocument/2006/relationships/image" Target="../media/image1.jpg"/><Relationship Id="rId15" Type="http://schemas.openxmlformats.org/officeDocument/2006/relationships/image" Target="../media/image23.png"/><Relationship Id="rId16" Type="http://schemas.openxmlformats.org/officeDocument/2006/relationships/image" Target="../media/image24.png"/><Relationship Id="rId17" Type="http://schemas.openxmlformats.org/officeDocument/2006/relationships/image" Target="../media/image25.png"/></Relationships>
</file>

<file path=ppt/slideMasters/_rels/slideMaster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4.xml"/><Relationship Id="rId13" Type="http://schemas.openxmlformats.org/officeDocument/2006/relationships/theme" Target="../theme/theme7.xml"/><Relationship Id="rId14" Type="http://schemas.openxmlformats.org/officeDocument/2006/relationships/image" Target="../media/image1.jpg"/><Relationship Id="rId15" Type="http://schemas.openxmlformats.org/officeDocument/2006/relationships/image" Target="../media/image26.png"/><Relationship Id="rId16" Type="http://schemas.openxmlformats.org/officeDocument/2006/relationships/image" Target="../media/image19.png"/></Relationships>
</file>

<file path=ppt/slideMasters/_rels/slideMaster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96.xml"/><Relationship Id="rId13" Type="http://schemas.openxmlformats.org/officeDocument/2006/relationships/theme" Target="../theme/theme8.xml"/><Relationship Id="rId14" Type="http://schemas.openxmlformats.org/officeDocument/2006/relationships/image" Target="../media/image1.jpg"/><Relationship Id="rId15" Type="http://schemas.openxmlformats.org/officeDocument/2006/relationships/image" Target="../media/image27.png"/><Relationship Id="rId16" Type="http://schemas.openxmlformats.org/officeDocument/2006/relationships/image" Target="../media/image28.png"/><Relationship Id="rId17" Type="http://schemas.openxmlformats.org/officeDocument/2006/relationships/image" Target="../media/image29.png"/><Relationship Id="rId18" Type="http://schemas.openxmlformats.org/officeDocument/2006/relationships/image" Target="../media/image30.png"/><Relationship Id="rId19" Type="http://schemas.openxmlformats.org/officeDocument/2006/relationships/image" Target="../media/image31.png"/><Relationship Id="rId20" Type="http://schemas.openxmlformats.org/officeDocument/2006/relationships/image" Target="../media/image32.png"/></Relationships>
</file>

<file path=ppt/slideMasters/_rels/slideMaster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9.xml"/><Relationship Id="rId4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3.xml"/><Relationship Id="rId8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08.xml"/><Relationship Id="rId13" Type="http://schemas.openxmlformats.org/officeDocument/2006/relationships/theme" Target="../theme/theme9.xml"/><Relationship Id="rId14" Type="http://schemas.openxmlformats.org/officeDocument/2006/relationships/image" Target="../media/image1.jpg"/><Relationship Id="rId15" Type="http://schemas.openxmlformats.org/officeDocument/2006/relationships/image" Target="../media/image33.png"/><Relationship Id="rId16" Type="http://schemas.openxmlformats.org/officeDocument/2006/relationships/image" Target="../media/image34.png"/><Relationship Id="rId17" Type="http://schemas.openxmlformats.org/officeDocument/2006/relationships/image" Target="../media/image35.png"/><Relationship Id="rId18" Type="http://schemas.openxmlformats.org/officeDocument/2006/relationships/image" Target="../media/image36.png"/><Relationship Id="rId19" Type="http://schemas.openxmlformats.org/officeDocument/2006/relationships/image" Target="../media/image37.png"/><Relationship Id="rId20" Type="http://schemas.openxmlformats.org/officeDocument/2006/relationships/image" Target="../media/image13.png"/><Relationship Id="rId21" Type="http://schemas.openxmlformats.org/officeDocument/2006/relationships/image" Target="../media/image38.png"/><Relationship Id="rId22" Type="http://schemas.openxmlformats.org/officeDocument/2006/relationships/image" Target="../media/image39.png"/><Relationship Id="rId23" Type="http://schemas.openxmlformats.org/officeDocument/2006/relationships/image" Target="../media/image40.png"/><Relationship Id="rId24" Type="http://schemas.openxmlformats.org/officeDocument/2006/relationships/image" Target="../media/image41.png"/><Relationship Id="rId25" Type="http://schemas.openxmlformats.org/officeDocument/2006/relationships/image" Target="../media/image42.png"/><Relationship Id="rId26" Type="http://schemas.openxmlformats.org/officeDocument/2006/relationships/image" Target="../media/image4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4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CustomShape 1"/>
          <p:cNvSpPr/>
          <p:nvPr/>
        </p:nvSpPr>
        <p:spPr bwMode="auto"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" name="Picture 4"/>
          <p:cNvPicPr/>
          <p:nvPr/>
        </p:nvPicPr>
        <p:blipFill>
          <a:blip r:embed="rId15"/>
          <a:srcRect l="28712" t="8906" r="25093" b="42"/>
          <a:stretch/>
        </p:blipFill>
        <p:spPr bwMode="auto">
          <a:xfrm>
            <a:off x="0" y="1196640"/>
            <a:ext cx="2413080" cy="6230160"/>
          </a:xfrm>
          <a:prstGeom prst="rect">
            <a:avLst/>
          </a:prstGeom>
          <a:ln>
            <a:noFill/>
          </a:ln>
        </p:spPr>
      </p:pic>
      <p:sp>
        <p:nvSpPr>
          <p:cNvPr id="2" name="CustomShape 2"/>
          <p:cNvSpPr/>
          <p:nvPr/>
        </p:nvSpPr>
        <p:spPr bwMode="auto">
          <a:xfrm>
            <a:off x="2411640" y="4437000"/>
            <a:ext cx="6069240" cy="175248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CustomShape 3"/>
          <p:cNvSpPr/>
          <p:nvPr/>
        </p:nvSpPr>
        <p:spPr bwMode="auto">
          <a:xfrm>
            <a:off x="2414519" y="697680"/>
            <a:ext cx="6081480" cy="294696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PlaceHolder 4"/>
          <p:cNvSpPr>
            <a:spLocks noGrp="1"/>
          </p:cNvSpPr>
          <p:nvPr>
            <p:ph type="title"/>
          </p:nvPr>
        </p:nvSpPr>
        <p:spPr bwMode="auto">
          <a:xfrm>
            <a:off x="2413440" y="764640"/>
            <a:ext cx="6078240" cy="273600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  <a:defRPr/>
            </a:pPr>
            <a:r>
              <a:rPr lang="ru-RU" sz="4400" b="0" strike="noStrike" spc="-1">
                <a:solidFill>
                  <a:srgbClr val="002060"/>
                </a:solidFill>
                <a:latin typeface="Times New Roman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2"/>
          <p:cNvPicPr/>
          <p:nvPr/>
        </p:nvPicPr>
        <p:blipFill>
          <a:blip r:embed="rId16"/>
          <a:stretch/>
        </p:blipFill>
        <p:spPr bwMode="auto">
          <a:xfrm>
            <a:off x="8552880" y="4941000"/>
            <a:ext cx="377640" cy="367200"/>
          </a:xfrm>
          <a:prstGeom prst="rect">
            <a:avLst/>
          </a:prstGeom>
          <a:ln>
            <a:noFill/>
          </a:ln>
        </p:spPr>
      </p:pic>
      <p:pic>
        <p:nvPicPr>
          <p:cNvPr id="6" name="Picture 4"/>
          <p:cNvPicPr/>
          <p:nvPr/>
        </p:nvPicPr>
        <p:blipFill>
          <a:blip r:embed="rId17"/>
          <a:stretch/>
        </p:blipFill>
        <p:spPr bwMode="auto">
          <a:xfrm>
            <a:off x="7958520" y="6301800"/>
            <a:ext cx="377640" cy="367200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18"/>
          <a:stretch/>
        </p:blipFill>
        <p:spPr bwMode="auto">
          <a:xfrm>
            <a:off x="8412120" y="6191280"/>
            <a:ext cx="377640" cy="367200"/>
          </a:xfrm>
          <a:prstGeom prst="rect">
            <a:avLst/>
          </a:prstGeom>
          <a:ln>
            <a:noFill/>
          </a:ln>
        </p:spPr>
      </p:pic>
      <p:pic>
        <p:nvPicPr>
          <p:cNvPr id="8" name="Picture 10"/>
          <p:cNvPicPr/>
          <p:nvPr/>
        </p:nvPicPr>
        <p:blipFill>
          <a:blip r:embed="rId19"/>
          <a:srcRect l="0" t="0" r="0" b="9991"/>
          <a:stretch/>
        </p:blipFill>
        <p:spPr bwMode="auto">
          <a:xfrm>
            <a:off x="8552520" y="5787000"/>
            <a:ext cx="419760" cy="367200"/>
          </a:xfrm>
          <a:prstGeom prst="rect">
            <a:avLst/>
          </a:prstGeom>
          <a:ln>
            <a:noFill/>
          </a:ln>
        </p:spPr>
      </p:pic>
      <p:pic>
        <p:nvPicPr>
          <p:cNvPr id="9" name="Picture 4"/>
          <p:cNvPicPr/>
          <p:nvPr/>
        </p:nvPicPr>
        <p:blipFill>
          <a:blip r:embed="rId20"/>
          <a:stretch/>
        </p:blipFill>
        <p:spPr bwMode="auto">
          <a:xfrm>
            <a:off x="8563320" y="5382360"/>
            <a:ext cx="377640" cy="367200"/>
          </a:xfrm>
          <a:prstGeom prst="rect">
            <a:avLst/>
          </a:prstGeom>
          <a:ln>
            <a:noFill/>
          </a:ln>
        </p:spPr>
      </p:pic>
      <p:pic>
        <p:nvPicPr>
          <p:cNvPr id="10" name="Picture 14"/>
          <p:cNvPicPr/>
          <p:nvPr/>
        </p:nvPicPr>
        <p:blipFill>
          <a:blip r:embed="rId21"/>
          <a:srcRect l="0" t="9972" r="0" b="20013"/>
          <a:stretch/>
        </p:blipFill>
        <p:spPr bwMode="auto">
          <a:xfrm>
            <a:off x="7380720" y="6301800"/>
            <a:ext cx="539640" cy="367200"/>
          </a:xfrm>
          <a:prstGeom prst="rect">
            <a:avLst/>
          </a:prstGeom>
          <a:ln>
            <a:noFill/>
          </a:ln>
        </p:spPr>
      </p:pic>
      <p:sp>
        <p:nvSpPr>
          <p:cNvPr id="11" name="PlaceHolder 5"/>
          <p:cNvSpPr>
            <a:spLocks noGrp="1"/>
          </p:cNvSpPr>
          <p:nvPr>
            <p:ph type="body"/>
          </p:nvPr>
        </p:nvSpPr>
        <p:spPr bwMode="auto"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3200" b="0" strike="noStrike" spc="-1">
                <a:solidFill>
                  <a:srgbClr val="002060"/>
                </a:solidFill>
                <a:latin typeface="Times New Roman"/>
              </a:rPr>
              <a:t>Для правки структуры щёлкните мышью</a:t>
            </a:r>
            <a:endParaRPr/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Второй уровень структуры</a:t>
            </a:r>
            <a:endParaRPr/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Третий уровень структуры</a:t>
            </a:r>
            <a:endParaRPr/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Четвёртый уровень структуры</a:t>
            </a:r>
            <a:endParaRPr/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Пятый уровень структуры</a:t>
            </a:r>
            <a:endParaRPr/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Шестой уровень структуры</a:t>
            </a:r>
            <a:endParaRPr/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4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7" name="CustomShape 1"/>
          <p:cNvSpPr/>
          <p:nvPr/>
        </p:nvSpPr>
        <p:spPr bwMode="auto"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28" name="Picture 2"/>
          <p:cNvPicPr/>
          <p:nvPr/>
        </p:nvPicPr>
        <p:blipFill>
          <a:blip r:embed="rId15"/>
          <a:stretch/>
        </p:blipFill>
        <p:spPr bwMode="auto">
          <a:xfrm>
            <a:off x="179640" y="5085360"/>
            <a:ext cx="365760" cy="343800"/>
          </a:xfrm>
          <a:prstGeom prst="rect">
            <a:avLst/>
          </a:prstGeom>
          <a:ln>
            <a:noFill/>
          </a:ln>
        </p:spPr>
      </p:pic>
      <p:pic>
        <p:nvPicPr>
          <p:cNvPr id="429" name="Picture 4"/>
          <p:cNvPicPr/>
          <p:nvPr/>
        </p:nvPicPr>
        <p:blipFill>
          <a:blip r:embed="rId16"/>
          <a:stretch/>
        </p:blipFill>
        <p:spPr bwMode="auto">
          <a:xfrm>
            <a:off x="765720" y="6324840"/>
            <a:ext cx="365760" cy="343800"/>
          </a:xfrm>
          <a:prstGeom prst="rect">
            <a:avLst/>
          </a:prstGeom>
          <a:ln>
            <a:noFill/>
          </a:ln>
        </p:spPr>
      </p:pic>
      <p:pic>
        <p:nvPicPr>
          <p:cNvPr id="430" name="Picture 6"/>
          <p:cNvPicPr/>
          <p:nvPr/>
        </p:nvPicPr>
        <p:blipFill>
          <a:blip r:embed="rId17"/>
          <a:stretch/>
        </p:blipFill>
        <p:spPr bwMode="auto">
          <a:xfrm>
            <a:off x="326160" y="6221520"/>
            <a:ext cx="365760" cy="343800"/>
          </a:xfrm>
          <a:prstGeom prst="rect">
            <a:avLst/>
          </a:prstGeom>
          <a:ln>
            <a:noFill/>
          </a:ln>
        </p:spPr>
      </p:pic>
      <p:pic>
        <p:nvPicPr>
          <p:cNvPr id="431" name="Picture 10"/>
          <p:cNvPicPr/>
          <p:nvPr/>
        </p:nvPicPr>
        <p:blipFill>
          <a:blip r:embed="rId18"/>
          <a:srcRect l="0" t="0" r="0" b="9980"/>
          <a:stretch/>
        </p:blipFill>
        <p:spPr bwMode="auto">
          <a:xfrm>
            <a:off x="179640" y="5842800"/>
            <a:ext cx="406439" cy="343800"/>
          </a:xfrm>
          <a:prstGeom prst="rect">
            <a:avLst/>
          </a:prstGeom>
          <a:ln>
            <a:noFill/>
          </a:ln>
        </p:spPr>
      </p:pic>
      <p:pic>
        <p:nvPicPr>
          <p:cNvPr id="432" name="Picture 4"/>
          <p:cNvPicPr/>
          <p:nvPr/>
        </p:nvPicPr>
        <p:blipFill>
          <a:blip r:embed="rId19"/>
          <a:stretch/>
        </p:blipFill>
        <p:spPr bwMode="auto">
          <a:xfrm>
            <a:off x="179640" y="5464080"/>
            <a:ext cx="365760" cy="343800"/>
          </a:xfrm>
          <a:prstGeom prst="rect">
            <a:avLst/>
          </a:prstGeom>
          <a:ln>
            <a:noFill/>
          </a:ln>
        </p:spPr>
      </p:pic>
      <p:pic>
        <p:nvPicPr>
          <p:cNvPr id="433" name="Picture 14"/>
          <p:cNvPicPr/>
          <p:nvPr/>
        </p:nvPicPr>
        <p:blipFill>
          <a:blip r:embed="rId20"/>
          <a:srcRect l="0" t="9985" r="0" b="19971"/>
          <a:stretch/>
        </p:blipFill>
        <p:spPr bwMode="auto">
          <a:xfrm>
            <a:off x="1168560" y="6324840"/>
            <a:ext cx="522720" cy="343800"/>
          </a:xfrm>
          <a:prstGeom prst="rect">
            <a:avLst/>
          </a:prstGeom>
          <a:ln>
            <a:noFill/>
          </a:ln>
        </p:spPr>
      </p:pic>
      <p:pic>
        <p:nvPicPr>
          <p:cNvPr id="434" name="Picture 2"/>
          <p:cNvPicPr/>
          <p:nvPr/>
        </p:nvPicPr>
        <p:blipFill>
          <a:blip r:embed="rId15"/>
          <a:stretch/>
        </p:blipFill>
        <p:spPr bwMode="auto">
          <a:xfrm>
            <a:off x="8526600" y="5085360"/>
            <a:ext cx="365760" cy="343800"/>
          </a:xfrm>
          <a:prstGeom prst="rect">
            <a:avLst/>
          </a:prstGeom>
          <a:ln>
            <a:noFill/>
          </a:ln>
        </p:spPr>
      </p:pic>
      <p:pic>
        <p:nvPicPr>
          <p:cNvPr id="435" name="Picture 4"/>
          <p:cNvPicPr/>
          <p:nvPr/>
        </p:nvPicPr>
        <p:blipFill>
          <a:blip r:embed="rId16"/>
          <a:stretch/>
        </p:blipFill>
        <p:spPr bwMode="auto">
          <a:xfrm>
            <a:off x="7940520" y="6324840"/>
            <a:ext cx="365760" cy="343800"/>
          </a:xfrm>
          <a:prstGeom prst="rect">
            <a:avLst/>
          </a:prstGeom>
          <a:ln>
            <a:noFill/>
          </a:ln>
        </p:spPr>
      </p:pic>
      <p:pic>
        <p:nvPicPr>
          <p:cNvPr id="436" name="Picture 6"/>
          <p:cNvPicPr/>
          <p:nvPr/>
        </p:nvPicPr>
        <p:blipFill>
          <a:blip r:embed="rId17"/>
          <a:stretch/>
        </p:blipFill>
        <p:spPr bwMode="auto">
          <a:xfrm>
            <a:off x="8380080" y="6221520"/>
            <a:ext cx="365760" cy="343800"/>
          </a:xfrm>
          <a:prstGeom prst="rect">
            <a:avLst/>
          </a:prstGeom>
          <a:ln>
            <a:noFill/>
          </a:ln>
        </p:spPr>
      </p:pic>
      <p:pic>
        <p:nvPicPr>
          <p:cNvPr id="437" name="Picture 10"/>
          <p:cNvPicPr/>
          <p:nvPr/>
        </p:nvPicPr>
        <p:blipFill>
          <a:blip r:embed="rId18"/>
          <a:srcRect l="0" t="0" r="0" b="9980"/>
          <a:stretch/>
        </p:blipFill>
        <p:spPr bwMode="auto">
          <a:xfrm>
            <a:off x="8485920" y="5842800"/>
            <a:ext cx="406439" cy="343800"/>
          </a:xfrm>
          <a:prstGeom prst="rect">
            <a:avLst/>
          </a:prstGeom>
          <a:ln>
            <a:noFill/>
          </a:ln>
        </p:spPr>
      </p:pic>
      <p:pic>
        <p:nvPicPr>
          <p:cNvPr id="438" name="Picture 4"/>
          <p:cNvPicPr/>
          <p:nvPr/>
        </p:nvPicPr>
        <p:blipFill>
          <a:blip r:embed="rId19"/>
          <a:stretch/>
        </p:blipFill>
        <p:spPr bwMode="auto">
          <a:xfrm>
            <a:off x="8526600" y="5464080"/>
            <a:ext cx="365760" cy="343800"/>
          </a:xfrm>
          <a:prstGeom prst="rect">
            <a:avLst/>
          </a:prstGeom>
          <a:ln>
            <a:noFill/>
          </a:ln>
        </p:spPr>
      </p:pic>
      <p:pic>
        <p:nvPicPr>
          <p:cNvPr id="439" name="Picture 14"/>
          <p:cNvPicPr/>
          <p:nvPr/>
        </p:nvPicPr>
        <p:blipFill>
          <a:blip r:embed="rId20"/>
          <a:srcRect l="0" t="9985" r="0" b="19971"/>
          <a:stretch/>
        </p:blipFill>
        <p:spPr bwMode="auto">
          <a:xfrm>
            <a:off x="7380720" y="6324840"/>
            <a:ext cx="522720" cy="343800"/>
          </a:xfrm>
          <a:prstGeom prst="rect">
            <a:avLst/>
          </a:prstGeom>
          <a:ln>
            <a:noFill/>
          </a:ln>
        </p:spPr>
      </p:pic>
      <p:sp>
        <p:nvSpPr>
          <p:cNvPr id="440" name="PlaceHolder 2"/>
          <p:cNvSpPr>
            <a:spLocks noGrp="1"/>
          </p:cNvSpPr>
          <p:nvPr>
            <p:ph type="title"/>
          </p:nvPr>
        </p:nvSpPr>
        <p:spPr bwMode="auto"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текста заголовка щёлкните мышью</a:t>
            </a:r>
            <a:endParaRPr/>
          </a:p>
        </p:txBody>
      </p:sp>
      <p:sp>
        <p:nvSpPr>
          <p:cNvPr id="441" name="PlaceHolder 3"/>
          <p:cNvSpPr>
            <a:spLocks noGrp="1"/>
          </p:cNvSpPr>
          <p:nvPr>
            <p:ph type="body"/>
          </p:nvPr>
        </p:nvSpPr>
        <p:spPr bwMode="auto"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3200" b="0" strike="noStrike" spc="-1">
                <a:solidFill>
                  <a:srgbClr val="002060"/>
                </a:solidFill>
                <a:latin typeface="Times New Roman"/>
              </a:rPr>
              <a:t>Для правки структуры щёлкните мышью</a:t>
            </a:r>
            <a:endParaRPr/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Второй уровень структуры</a:t>
            </a:r>
            <a:endParaRPr/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Третий уровень структуры</a:t>
            </a:r>
            <a:endParaRPr/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Четвёртый уровень структуры</a:t>
            </a:r>
            <a:endParaRPr/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Пятый уровень структуры</a:t>
            </a:r>
            <a:endParaRPr/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Шестой уровень структуры</a:t>
            </a:r>
            <a:endParaRPr/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4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8" name="CustomShape 1"/>
          <p:cNvSpPr/>
          <p:nvPr/>
        </p:nvSpPr>
        <p:spPr bwMode="auto"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79" name="Picture 4"/>
          <p:cNvPicPr/>
          <p:nvPr/>
        </p:nvPicPr>
        <p:blipFill>
          <a:blip r:embed="rId15"/>
          <a:stretch/>
        </p:blipFill>
        <p:spPr bwMode="auto">
          <a:xfrm>
            <a:off x="1331640" y="5949360"/>
            <a:ext cx="719640" cy="719640"/>
          </a:xfrm>
          <a:prstGeom prst="rect">
            <a:avLst/>
          </a:prstGeom>
          <a:ln>
            <a:noFill/>
          </a:ln>
        </p:spPr>
      </p:pic>
      <p:pic>
        <p:nvPicPr>
          <p:cNvPr id="480" name="Picture 6"/>
          <p:cNvPicPr/>
          <p:nvPr/>
        </p:nvPicPr>
        <p:blipFill>
          <a:blip r:embed="rId16"/>
          <a:stretch/>
        </p:blipFill>
        <p:spPr bwMode="auto">
          <a:xfrm>
            <a:off x="251640" y="4221000"/>
            <a:ext cx="719640" cy="719640"/>
          </a:xfrm>
          <a:prstGeom prst="rect">
            <a:avLst/>
          </a:prstGeom>
          <a:ln>
            <a:noFill/>
          </a:ln>
        </p:spPr>
      </p:pic>
      <p:pic>
        <p:nvPicPr>
          <p:cNvPr id="481" name="Picture 10"/>
          <p:cNvPicPr/>
          <p:nvPr/>
        </p:nvPicPr>
        <p:blipFill>
          <a:blip r:embed="rId17"/>
          <a:stretch/>
        </p:blipFill>
        <p:spPr bwMode="auto">
          <a:xfrm>
            <a:off x="179640" y="5013000"/>
            <a:ext cx="719640" cy="719640"/>
          </a:xfrm>
          <a:prstGeom prst="rect">
            <a:avLst/>
          </a:prstGeom>
          <a:ln>
            <a:noFill/>
          </a:ln>
        </p:spPr>
      </p:pic>
      <p:pic>
        <p:nvPicPr>
          <p:cNvPr id="482" name="Picture 4"/>
          <p:cNvPicPr/>
          <p:nvPr/>
        </p:nvPicPr>
        <p:blipFill>
          <a:blip r:embed="rId18"/>
          <a:stretch/>
        </p:blipFill>
        <p:spPr bwMode="auto">
          <a:xfrm>
            <a:off x="467640" y="5733360"/>
            <a:ext cx="719640" cy="719640"/>
          </a:xfrm>
          <a:prstGeom prst="rect">
            <a:avLst/>
          </a:prstGeom>
          <a:ln>
            <a:noFill/>
          </a:ln>
        </p:spPr>
      </p:pic>
      <p:pic>
        <p:nvPicPr>
          <p:cNvPr id="483" name="Picture 14"/>
          <p:cNvPicPr/>
          <p:nvPr/>
        </p:nvPicPr>
        <p:blipFill>
          <a:blip r:embed="rId19"/>
          <a:srcRect l="0" t="10003" r="0" b="19989"/>
          <a:stretch/>
        </p:blipFill>
        <p:spPr bwMode="auto">
          <a:xfrm>
            <a:off x="2123640" y="5949360"/>
            <a:ext cx="1028160" cy="719640"/>
          </a:xfrm>
          <a:prstGeom prst="rect">
            <a:avLst/>
          </a:prstGeom>
          <a:ln>
            <a:noFill/>
          </a:ln>
        </p:spPr>
      </p:pic>
      <p:sp>
        <p:nvSpPr>
          <p:cNvPr id="484" name="PlaceHolder 2"/>
          <p:cNvSpPr>
            <a:spLocks noGrp="1"/>
          </p:cNvSpPr>
          <p:nvPr>
            <p:ph type="title"/>
          </p:nvPr>
        </p:nvSpPr>
        <p:spPr bwMode="auto"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текста заголовка щёлкните мышью</a:t>
            </a:r>
            <a:endParaRPr/>
          </a:p>
        </p:txBody>
      </p:sp>
      <p:sp>
        <p:nvSpPr>
          <p:cNvPr id="485" name="PlaceHolder 3"/>
          <p:cNvSpPr>
            <a:spLocks noGrp="1"/>
          </p:cNvSpPr>
          <p:nvPr>
            <p:ph type="body"/>
          </p:nvPr>
        </p:nvSpPr>
        <p:spPr bwMode="auto"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3200" b="0" strike="noStrike" spc="-1">
                <a:solidFill>
                  <a:srgbClr val="002060"/>
                </a:solidFill>
                <a:latin typeface="Times New Roman"/>
              </a:rPr>
              <a:t>Для правки структуры щёлкните мышью</a:t>
            </a:r>
            <a:endParaRPr/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Второй уровень структуры</a:t>
            </a:r>
            <a:endParaRPr/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Третий уровень структуры</a:t>
            </a:r>
            <a:endParaRPr/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Четвёртый уровень структуры</a:t>
            </a:r>
            <a:endParaRPr/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Пятый уровень структуры</a:t>
            </a:r>
            <a:endParaRPr/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Шестой уровень структуры</a:t>
            </a:r>
            <a:endParaRPr/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4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 bwMode="auto"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9" name="Picture 4"/>
          <p:cNvPicPr/>
          <p:nvPr/>
        </p:nvPicPr>
        <p:blipFill>
          <a:blip r:embed="rId15"/>
          <a:srcRect l="28712" t="8906" r="25093" b="42"/>
          <a:stretch/>
        </p:blipFill>
        <p:spPr bwMode="auto">
          <a:xfrm>
            <a:off x="-39240" y="1162800"/>
            <a:ext cx="1805759" cy="6230160"/>
          </a:xfrm>
          <a:prstGeom prst="rect">
            <a:avLst/>
          </a:prstGeom>
          <a:ln>
            <a:noFill/>
          </a:ln>
        </p:spPr>
      </p:pic>
      <p:sp>
        <p:nvSpPr>
          <p:cNvPr id="50" name="CustomShape 2"/>
          <p:cNvSpPr/>
          <p:nvPr/>
        </p:nvSpPr>
        <p:spPr bwMode="auto">
          <a:xfrm>
            <a:off x="1403640" y="1563840"/>
            <a:ext cx="7199640" cy="5039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" name="CustomShape 3"/>
          <p:cNvSpPr/>
          <p:nvPr/>
        </p:nvSpPr>
        <p:spPr bwMode="auto">
          <a:xfrm>
            <a:off x="1403640" y="260640"/>
            <a:ext cx="7200360" cy="1151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" name="PlaceHolder 4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99640" cy="1151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  <a:defRPr/>
            </a:pPr>
            <a:r>
              <a:rPr lang="ru-RU" sz="4400" b="0" strike="noStrike" spc="-1">
                <a:solidFill>
                  <a:srgbClr val="002060"/>
                </a:solidFill>
                <a:latin typeface="Times New Roman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 type="body"/>
          </p:nvPr>
        </p:nvSpPr>
        <p:spPr bwMode="auto">
          <a:xfrm>
            <a:off x="1475640" y="1700640"/>
            <a:ext cx="7210800" cy="49683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  <a:defRPr/>
            </a:pPr>
            <a:r>
              <a:rPr lang="ru-RU" sz="3200" b="0" strike="noStrike" spc="-1">
                <a:solidFill>
                  <a:srgbClr val="002060"/>
                </a:solidFill>
                <a:latin typeface="Times New Roman"/>
              </a:rPr>
              <a:t>Образец текста</a:t>
            </a:r>
            <a:endParaRPr/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–"/>
              <a:defRPr/>
            </a:pPr>
            <a:r>
              <a:rPr lang="ru-RU" sz="2800" b="0" strike="noStrike" spc="-1">
                <a:solidFill>
                  <a:srgbClr val="002060"/>
                </a:solidFill>
                <a:latin typeface="Times New Roman"/>
              </a:rPr>
              <a:t>Второй уровень</a:t>
            </a:r>
            <a:endParaRPr/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2060"/>
              </a:buClr>
              <a:buFont typeface="Arial"/>
              <a:buChar char="•"/>
              <a:defRPr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Третий уровень</a:t>
            </a:r>
            <a:endParaRPr/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–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Четвертый уровень</a:t>
            </a:r>
            <a:endParaRPr/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»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Пятый уровень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4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 bwMode="auto"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1" name="CustomShape 2"/>
          <p:cNvSpPr/>
          <p:nvPr/>
        </p:nvSpPr>
        <p:spPr bwMode="auto">
          <a:xfrm>
            <a:off x="1403640" y="1627920"/>
            <a:ext cx="7199640" cy="504108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" name="CustomShape 3"/>
          <p:cNvSpPr/>
          <p:nvPr/>
        </p:nvSpPr>
        <p:spPr bwMode="auto">
          <a:xfrm>
            <a:off x="1403640" y="260640"/>
            <a:ext cx="7199640" cy="1151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3" name="PlaceHolder 4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056360" cy="11566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  <a:defRPr/>
            </a:pPr>
            <a:r>
              <a:rPr lang="ru-RU" sz="4400" b="0" strike="noStrike" spc="-1">
                <a:solidFill>
                  <a:srgbClr val="002060"/>
                </a:solidFill>
                <a:latin typeface="Times New Roman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5"/>
          <p:cNvSpPr>
            <a:spLocks noGrp="1"/>
          </p:cNvSpPr>
          <p:nvPr>
            <p:ph type="body"/>
          </p:nvPr>
        </p:nvSpPr>
        <p:spPr bwMode="auto">
          <a:xfrm>
            <a:off x="1475640" y="1556640"/>
            <a:ext cx="7056360" cy="51123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  <a:defRPr/>
            </a:pPr>
            <a:r>
              <a:rPr lang="ru-RU" sz="3200" b="0" strike="noStrike" spc="-1">
                <a:solidFill>
                  <a:srgbClr val="002060"/>
                </a:solidFill>
                <a:latin typeface="Times New Roman"/>
              </a:rPr>
              <a:t>Образец текста</a:t>
            </a:r>
            <a:endParaRPr/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–"/>
              <a:defRPr/>
            </a:pPr>
            <a:r>
              <a:rPr lang="ru-RU" sz="2800" b="0" strike="noStrike" spc="-1">
                <a:solidFill>
                  <a:srgbClr val="002060"/>
                </a:solidFill>
                <a:latin typeface="Times New Roman"/>
              </a:rPr>
              <a:t>Второй уровень</a:t>
            </a:r>
            <a:endParaRPr/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2060"/>
              </a:buClr>
              <a:buFont typeface="Arial"/>
              <a:buChar char="•"/>
              <a:defRPr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Третий уровень</a:t>
            </a:r>
            <a:endParaRPr/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–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Четвертый уровень</a:t>
            </a:r>
            <a:endParaRPr/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»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Пятый уровень</a:t>
            </a:r>
            <a:endParaRPr/>
          </a:p>
        </p:txBody>
      </p:sp>
      <p:pic>
        <p:nvPicPr>
          <p:cNvPr id="95" name="Picture 4"/>
          <p:cNvPicPr/>
          <p:nvPr/>
        </p:nvPicPr>
        <p:blipFill>
          <a:blip r:embed="rId15"/>
          <a:stretch/>
        </p:blipFill>
        <p:spPr bwMode="auto">
          <a:xfrm>
            <a:off x="251640" y="2899800"/>
            <a:ext cx="1058040" cy="1058040"/>
          </a:xfrm>
          <a:prstGeom prst="rect">
            <a:avLst/>
          </a:prstGeom>
          <a:ln>
            <a:noFill/>
          </a:ln>
        </p:spPr>
      </p:pic>
      <p:pic>
        <p:nvPicPr>
          <p:cNvPr id="96" name="Picture 6"/>
          <p:cNvPicPr/>
          <p:nvPr/>
        </p:nvPicPr>
        <p:blipFill>
          <a:blip r:embed="rId16"/>
          <a:stretch/>
        </p:blipFill>
        <p:spPr bwMode="auto">
          <a:xfrm>
            <a:off x="251640" y="5373360"/>
            <a:ext cx="1058040" cy="1058040"/>
          </a:xfrm>
          <a:prstGeom prst="rect">
            <a:avLst/>
          </a:prstGeom>
          <a:ln>
            <a:noFill/>
          </a:ln>
        </p:spPr>
      </p:pic>
      <p:pic>
        <p:nvPicPr>
          <p:cNvPr id="97" name="Picture 10"/>
          <p:cNvPicPr/>
          <p:nvPr/>
        </p:nvPicPr>
        <p:blipFill>
          <a:blip r:embed="rId17"/>
          <a:stretch/>
        </p:blipFill>
        <p:spPr bwMode="auto">
          <a:xfrm>
            <a:off x="251640" y="4149000"/>
            <a:ext cx="1059120" cy="1059120"/>
          </a:xfrm>
          <a:prstGeom prst="rect">
            <a:avLst/>
          </a:prstGeom>
          <a:ln>
            <a:noFill/>
          </a:ln>
        </p:spPr>
      </p:pic>
      <p:pic>
        <p:nvPicPr>
          <p:cNvPr id="98" name="Picture 12"/>
          <p:cNvPicPr/>
          <p:nvPr/>
        </p:nvPicPr>
        <p:blipFill>
          <a:blip r:embed="rId18"/>
          <a:stretch/>
        </p:blipFill>
        <p:spPr bwMode="auto">
          <a:xfrm>
            <a:off x="251640" y="332640"/>
            <a:ext cx="1059120" cy="1059120"/>
          </a:xfrm>
          <a:prstGeom prst="rect">
            <a:avLst/>
          </a:prstGeom>
          <a:ln>
            <a:noFill/>
          </a:ln>
        </p:spPr>
      </p:pic>
      <p:pic>
        <p:nvPicPr>
          <p:cNvPr id="99" name="Picture 14"/>
          <p:cNvPicPr/>
          <p:nvPr/>
        </p:nvPicPr>
        <p:blipFill>
          <a:blip r:embed="rId19"/>
          <a:srcRect l="10470" t="10187" r="5268" b="11153"/>
          <a:stretch/>
        </p:blipFill>
        <p:spPr bwMode="auto">
          <a:xfrm>
            <a:off x="251640" y="1628640"/>
            <a:ext cx="1058040" cy="98748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4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 bwMode="auto"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7" name="Picture 18"/>
          <p:cNvPicPr/>
          <p:nvPr/>
        </p:nvPicPr>
        <p:blipFill>
          <a:blip r:embed="rId15"/>
          <a:stretch/>
        </p:blipFill>
        <p:spPr bwMode="auto">
          <a:xfrm rot="331799">
            <a:off x="42480" y="1634759"/>
            <a:ext cx="1342800" cy="3196080"/>
          </a:xfrm>
          <a:prstGeom prst="rect">
            <a:avLst/>
          </a:prstGeom>
          <a:ln>
            <a:noFill/>
          </a:ln>
        </p:spPr>
      </p:pic>
      <p:sp>
        <p:nvSpPr>
          <p:cNvPr id="138" name="CustomShape 2"/>
          <p:cNvSpPr/>
          <p:nvPr/>
        </p:nvSpPr>
        <p:spPr bwMode="auto">
          <a:xfrm>
            <a:off x="1458360" y="1634400"/>
            <a:ext cx="7199640" cy="5039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9" name="CustomShape 3"/>
          <p:cNvSpPr/>
          <p:nvPr/>
        </p:nvSpPr>
        <p:spPr bwMode="auto">
          <a:xfrm>
            <a:off x="1403640" y="260640"/>
            <a:ext cx="7200360" cy="1151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0" name="PlaceHolder 4"/>
          <p:cNvSpPr>
            <a:spLocks noGrp="1"/>
          </p:cNvSpPr>
          <p:nvPr>
            <p:ph type="title"/>
          </p:nvPr>
        </p:nvSpPr>
        <p:spPr bwMode="auto">
          <a:xfrm>
            <a:off x="1475640" y="260640"/>
            <a:ext cx="7128360" cy="11566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  <a:defRPr/>
            </a:pPr>
            <a:r>
              <a:rPr lang="ru-RU" sz="4400" b="0" strike="noStrike" spc="-1">
                <a:solidFill>
                  <a:srgbClr val="002060"/>
                </a:solidFill>
                <a:latin typeface="Times New Roman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5"/>
          <p:cNvSpPr>
            <a:spLocks noGrp="1"/>
          </p:cNvSpPr>
          <p:nvPr>
            <p:ph type="body"/>
          </p:nvPr>
        </p:nvSpPr>
        <p:spPr bwMode="auto">
          <a:xfrm>
            <a:off x="1464120" y="1628640"/>
            <a:ext cx="7200360" cy="478044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  <a:defRPr/>
            </a:pPr>
            <a:r>
              <a:rPr lang="ru-RU" sz="3200" b="0" strike="noStrike" spc="-1">
                <a:solidFill>
                  <a:srgbClr val="002060"/>
                </a:solidFill>
                <a:latin typeface="Times New Roman"/>
              </a:rPr>
              <a:t>Образец текста</a:t>
            </a:r>
            <a:endParaRPr/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–"/>
              <a:defRPr/>
            </a:pPr>
            <a:r>
              <a:rPr lang="ru-RU" sz="2800" b="0" strike="noStrike" spc="-1">
                <a:solidFill>
                  <a:srgbClr val="002060"/>
                </a:solidFill>
                <a:latin typeface="Times New Roman"/>
              </a:rPr>
              <a:t>Второй уровень</a:t>
            </a:r>
            <a:endParaRPr/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2060"/>
              </a:buClr>
              <a:buFont typeface="Arial"/>
              <a:buChar char="•"/>
              <a:defRPr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Третий уровень</a:t>
            </a:r>
            <a:endParaRPr/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–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Четвертый уровень</a:t>
            </a:r>
            <a:endParaRPr/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»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Пятый уровень</a:t>
            </a:r>
            <a:endParaRPr/>
          </a:p>
        </p:txBody>
      </p:sp>
      <p:pic>
        <p:nvPicPr>
          <p:cNvPr id="142" name="Picture 20"/>
          <p:cNvPicPr/>
          <p:nvPr/>
        </p:nvPicPr>
        <p:blipFill>
          <a:blip r:embed="rId16"/>
          <a:stretch/>
        </p:blipFill>
        <p:spPr bwMode="auto">
          <a:xfrm>
            <a:off x="0" y="1917000"/>
            <a:ext cx="919440" cy="941760"/>
          </a:xfrm>
          <a:prstGeom prst="rect">
            <a:avLst/>
          </a:prstGeom>
          <a:ln>
            <a:noFill/>
          </a:ln>
        </p:spPr>
      </p:pic>
      <p:pic>
        <p:nvPicPr>
          <p:cNvPr id="143" name="Picture 22"/>
          <p:cNvPicPr/>
          <p:nvPr/>
        </p:nvPicPr>
        <p:blipFill>
          <a:blip r:embed="rId17"/>
          <a:stretch/>
        </p:blipFill>
        <p:spPr bwMode="auto">
          <a:xfrm>
            <a:off x="517320" y="2609640"/>
            <a:ext cx="732240" cy="750240"/>
          </a:xfrm>
          <a:prstGeom prst="rect">
            <a:avLst/>
          </a:prstGeom>
          <a:ln>
            <a:noFill/>
          </a:ln>
        </p:spPr>
      </p:pic>
      <p:pic>
        <p:nvPicPr>
          <p:cNvPr id="144" name="Picture 24"/>
          <p:cNvPicPr/>
          <p:nvPr/>
        </p:nvPicPr>
        <p:blipFill>
          <a:blip r:embed="rId18"/>
          <a:stretch/>
        </p:blipFill>
        <p:spPr bwMode="auto">
          <a:xfrm>
            <a:off x="683640" y="1628640"/>
            <a:ext cx="930600" cy="935640"/>
          </a:xfrm>
          <a:prstGeom prst="rect">
            <a:avLst/>
          </a:prstGeom>
          <a:ln>
            <a:noFill/>
          </a:ln>
        </p:spPr>
      </p:pic>
      <p:pic>
        <p:nvPicPr>
          <p:cNvPr id="145" name="Picture 2"/>
          <p:cNvPicPr/>
          <p:nvPr/>
        </p:nvPicPr>
        <p:blipFill>
          <a:blip r:embed="rId19"/>
          <a:stretch/>
        </p:blipFill>
        <p:spPr bwMode="auto">
          <a:xfrm>
            <a:off x="107640" y="4293000"/>
            <a:ext cx="1259280" cy="180360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4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 bwMode="auto"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3" name="CustomShape 2"/>
          <p:cNvSpPr/>
          <p:nvPr/>
        </p:nvSpPr>
        <p:spPr bwMode="auto">
          <a:xfrm>
            <a:off x="539640" y="1634400"/>
            <a:ext cx="8118720" cy="5039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4" name="CustomShape 3"/>
          <p:cNvSpPr/>
          <p:nvPr/>
        </p:nvSpPr>
        <p:spPr bwMode="auto">
          <a:xfrm>
            <a:off x="539640" y="260640"/>
            <a:ext cx="8064360" cy="1223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5" name="PlaceHolder 4"/>
          <p:cNvSpPr>
            <a:spLocks noGrp="1"/>
          </p:cNvSpPr>
          <p:nvPr>
            <p:ph type="title"/>
          </p:nvPr>
        </p:nvSpPr>
        <p:spPr bwMode="auto">
          <a:xfrm>
            <a:off x="611640" y="332640"/>
            <a:ext cx="7992360" cy="10846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  <a:defRPr/>
            </a:pPr>
            <a:r>
              <a:rPr lang="ru-RU" sz="4400" b="0" strike="noStrike" spc="-1">
                <a:solidFill>
                  <a:srgbClr val="002060"/>
                </a:solidFill>
                <a:latin typeface="Times New Roman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PlaceHolder 5"/>
          <p:cNvSpPr>
            <a:spLocks noGrp="1"/>
          </p:cNvSpPr>
          <p:nvPr>
            <p:ph type="body"/>
          </p:nvPr>
        </p:nvSpPr>
        <p:spPr bwMode="auto">
          <a:xfrm>
            <a:off x="683640" y="1772640"/>
            <a:ext cx="7848360" cy="475200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  <a:defRPr/>
            </a:pPr>
            <a:r>
              <a:rPr lang="ru-RU" sz="3200" b="0" strike="noStrike" spc="-1">
                <a:solidFill>
                  <a:srgbClr val="002060"/>
                </a:solidFill>
                <a:latin typeface="Times New Roman"/>
              </a:rPr>
              <a:t>Образец текста</a:t>
            </a:r>
            <a:endParaRPr/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–"/>
              <a:defRPr/>
            </a:pPr>
            <a:r>
              <a:rPr lang="ru-RU" sz="2800" b="0" strike="noStrike" spc="-1">
                <a:solidFill>
                  <a:srgbClr val="002060"/>
                </a:solidFill>
                <a:latin typeface="Times New Roman"/>
              </a:rPr>
              <a:t>Второй уровень</a:t>
            </a:r>
            <a:endParaRPr/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2060"/>
              </a:buClr>
              <a:buFont typeface="Arial"/>
              <a:buChar char="•"/>
              <a:defRPr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Третий уровень</a:t>
            </a:r>
            <a:endParaRPr/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–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Четвертый уровень</a:t>
            </a:r>
            <a:endParaRPr/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»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Пятый уровень</a:t>
            </a:r>
            <a:endParaRPr/>
          </a:p>
        </p:txBody>
      </p:sp>
      <p:pic>
        <p:nvPicPr>
          <p:cNvPr id="187" name="Picture 4"/>
          <p:cNvPicPr/>
          <p:nvPr/>
        </p:nvPicPr>
        <p:blipFill>
          <a:blip r:embed="rId15"/>
          <a:stretch/>
        </p:blipFill>
        <p:spPr bwMode="auto">
          <a:xfrm>
            <a:off x="1331640" y="5949360"/>
            <a:ext cx="719640" cy="719640"/>
          </a:xfrm>
          <a:prstGeom prst="rect">
            <a:avLst/>
          </a:prstGeom>
          <a:ln>
            <a:noFill/>
          </a:ln>
        </p:spPr>
      </p:pic>
      <p:pic>
        <p:nvPicPr>
          <p:cNvPr id="188" name="Picture 6"/>
          <p:cNvPicPr/>
          <p:nvPr/>
        </p:nvPicPr>
        <p:blipFill>
          <a:blip r:embed="rId16"/>
          <a:stretch/>
        </p:blipFill>
        <p:spPr bwMode="auto">
          <a:xfrm>
            <a:off x="251640" y="4221000"/>
            <a:ext cx="719640" cy="719640"/>
          </a:xfrm>
          <a:prstGeom prst="rect">
            <a:avLst/>
          </a:prstGeom>
          <a:ln>
            <a:noFill/>
          </a:ln>
        </p:spPr>
      </p:pic>
      <p:pic>
        <p:nvPicPr>
          <p:cNvPr id="189" name="Picture 10"/>
          <p:cNvPicPr/>
          <p:nvPr/>
        </p:nvPicPr>
        <p:blipFill>
          <a:blip r:embed="rId17"/>
          <a:stretch/>
        </p:blipFill>
        <p:spPr bwMode="auto">
          <a:xfrm>
            <a:off x="179640" y="5013000"/>
            <a:ext cx="719640" cy="719640"/>
          </a:xfrm>
          <a:prstGeom prst="rect">
            <a:avLst/>
          </a:prstGeom>
          <a:ln>
            <a:noFill/>
          </a:ln>
        </p:spPr>
      </p:pic>
      <p:pic>
        <p:nvPicPr>
          <p:cNvPr id="190" name="Picture 4"/>
          <p:cNvPicPr/>
          <p:nvPr/>
        </p:nvPicPr>
        <p:blipFill>
          <a:blip r:embed="rId18"/>
          <a:stretch/>
        </p:blipFill>
        <p:spPr bwMode="auto">
          <a:xfrm>
            <a:off x="467640" y="5733360"/>
            <a:ext cx="719640" cy="719640"/>
          </a:xfrm>
          <a:prstGeom prst="rect">
            <a:avLst/>
          </a:prstGeom>
          <a:ln>
            <a:noFill/>
          </a:ln>
        </p:spPr>
      </p:pic>
      <p:pic>
        <p:nvPicPr>
          <p:cNvPr id="191" name="Picture 14"/>
          <p:cNvPicPr/>
          <p:nvPr/>
        </p:nvPicPr>
        <p:blipFill>
          <a:blip r:embed="rId19"/>
          <a:srcRect l="0" t="10003" r="0" b="19989"/>
          <a:stretch/>
        </p:blipFill>
        <p:spPr bwMode="auto">
          <a:xfrm>
            <a:off x="2123640" y="5949360"/>
            <a:ext cx="1028160" cy="71964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4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 bwMode="auto"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9" name="CustomShape 2"/>
          <p:cNvSpPr/>
          <p:nvPr/>
        </p:nvSpPr>
        <p:spPr bwMode="auto">
          <a:xfrm>
            <a:off x="467640" y="1556640"/>
            <a:ext cx="4032000" cy="453600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0" name="PlaceHolder 3"/>
          <p:cNvSpPr>
            <a:spLocks noGrp="1"/>
          </p:cNvSpPr>
          <p:nvPr>
            <p:ph type="title"/>
          </p:nvPr>
        </p:nvSpPr>
        <p:spPr bwMode="auto"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  <a:defRPr/>
            </a:pPr>
            <a:r>
              <a:rPr lang="ru-RU" sz="4400" b="0" strike="noStrike" spc="-1">
                <a:solidFill>
                  <a:srgbClr val="002060"/>
                </a:solidFill>
                <a:latin typeface="Times New Roman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 type="body"/>
          </p:nvPr>
        </p:nvSpPr>
        <p:spPr bwMode="auto">
          <a:xfrm>
            <a:off x="457200" y="1600200"/>
            <a:ext cx="4038120" cy="45255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•"/>
              <a:defRPr/>
            </a:pPr>
            <a:r>
              <a:rPr lang="ru-RU" sz="2800" b="0" strike="noStrike" spc="-1">
                <a:solidFill>
                  <a:srgbClr val="002060"/>
                </a:solidFill>
                <a:latin typeface="Times New Roman"/>
              </a:rPr>
              <a:t>Образец текста</a:t>
            </a:r>
            <a:endParaRPr/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2060"/>
              </a:buClr>
              <a:buFont typeface="Arial"/>
              <a:buChar char="–"/>
              <a:defRPr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Второй уровень</a:t>
            </a:r>
            <a:endParaRPr/>
          </a:p>
          <a:p>
            <a:pPr marL="1143000" lvl="2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•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Третий уровень</a:t>
            </a:r>
            <a:endParaRPr/>
          </a:p>
          <a:p>
            <a:pPr marL="1600200" lvl="3" indent="-22824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–"/>
              <a:defRPr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Четвертый уровень</a:t>
            </a:r>
            <a:endParaRPr/>
          </a:p>
          <a:p>
            <a:pPr marL="2057400" lvl="4" indent="-22824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»"/>
              <a:defRPr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Пятый уровень</a:t>
            </a:r>
            <a:endParaRPr/>
          </a:p>
        </p:txBody>
      </p:sp>
      <p:sp>
        <p:nvSpPr>
          <p:cNvPr id="232" name="PlaceHolder 5"/>
          <p:cNvSpPr>
            <a:spLocks noGrp="1"/>
          </p:cNvSpPr>
          <p:nvPr>
            <p:ph type="body"/>
          </p:nvPr>
        </p:nvSpPr>
        <p:spPr bwMode="auto">
          <a:xfrm>
            <a:off x="4648320" y="1600200"/>
            <a:ext cx="4038120" cy="45255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•"/>
              <a:defRPr/>
            </a:pPr>
            <a:r>
              <a:rPr lang="ru-RU" sz="2800" b="0" strike="noStrike" spc="-1">
                <a:solidFill>
                  <a:srgbClr val="002060"/>
                </a:solidFill>
                <a:latin typeface="Times New Roman"/>
              </a:rPr>
              <a:t>Образец текста</a:t>
            </a:r>
            <a:endParaRPr/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2060"/>
              </a:buClr>
              <a:buFont typeface="Arial"/>
              <a:buChar char="–"/>
              <a:defRPr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Второй уровень</a:t>
            </a:r>
            <a:endParaRPr/>
          </a:p>
          <a:p>
            <a:pPr marL="1143000" lvl="2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•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Третий уровень</a:t>
            </a:r>
            <a:endParaRPr/>
          </a:p>
          <a:p>
            <a:pPr marL="1600200" lvl="3" indent="-22824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–"/>
              <a:defRPr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Четвертый уровень</a:t>
            </a:r>
            <a:endParaRPr/>
          </a:p>
          <a:p>
            <a:pPr marL="2057400" lvl="4" indent="-22824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»"/>
              <a:defRPr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Пятый уровень</a:t>
            </a:r>
            <a:endParaRPr/>
          </a:p>
        </p:txBody>
      </p:sp>
      <p:sp>
        <p:nvSpPr>
          <p:cNvPr id="233" name="CustomShape 6"/>
          <p:cNvSpPr/>
          <p:nvPr/>
        </p:nvSpPr>
        <p:spPr bwMode="auto">
          <a:xfrm>
            <a:off x="4608000" y="1556640"/>
            <a:ext cx="4140000" cy="453600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4" name="CustomShape 7"/>
          <p:cNvSpPr/>
          <p:nvPr/>
        </p:nvSpPr>
        <p:spPr bwMode="auto">
          <a:xfrm>
            <a:off x="439200" y="404640"/>
            <a:ext cx="8280720" cy="100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35" name="Picture 12"/>
          <p:cNvPicPr/>
          <p:nvPr/>
        </p:nvPicPr>
        <p:blipFill>
          <a:blip r:embed="rId15"/>
          <a:stretch/>
        </p:blipFill>
        <p:spPr bwMode="auto">
          <a:xfrm>
            <a:off x="2699640" y="5882400"/>
            <a:ext cx="906840" cy="906840"/>
          </a:xfrm>
          <a:prstGeom prst="rect">
            <a:avLst/>
          </a:prstGeom>
          <a:ln>
            <a:noFill/>
          </a:ln>
        </p:spPr>
      </p:pic>
      <p:pic>
        <p:nvPicPr>
          <p:cNvPr id="236" name="Picture 14"/>
          <p:cNvPicPr/>
          <p:nvPr/>
        </p:nvPicPr>
        <p:blipFill>
          <a:blip r:embed="rId16"/>
          <a:stretch/>
        </p:blipFill>
        <p:spPr bwMode="auto">
          <a:xfrm>
            <a:off x="3794400" y="5880960"/>
            <a:ext cx="908280" cy="908280"/>
          </a:xfrm>
          <a:prstGeom prst="rect">
            <a:avLst/>
          </a:prstGeom>
          <a:ln>
            <a:noFill/>
          </a:ln>
        </p:spPr>
      </p:pic>
      <p:pic>
        <p:nvPicPr>
          <p:cNvPr id="237" name="Picture 12"/>
          <p:cNvPicPr/>
          <p:nvPr/>
        </p:nvPicPr>
        <p:blipFill>
          <a:blip r:embed="rId17"/>
          <a:stretch/>
        </p:blipFill>
        <p:spPr bwMode="auto">
          <a:xfrm>
            <a:off x="480240" y="5876640"/>
            <a:ext cx="906840" cy="906840"/>
          </a:xfrm>
          <a:prstGeom prst="rect">
            <a:avLst/>
          </a:prstGeom>
          <a:ln>
            <a:noFill/>
          </a:ln>
        </p:spPr>
      </p:pic>
      <p:pic>
        <p:nvPicPr>
          <p:cNvPr id="238" name="Picture 14"/>
          <p:cNvPicPr/>
          <p:nvPr/>
        </p:nvPicPr>
        <p:blipFill>
          <a:blip r:embed="rId16"/>
          <a:stretch/>
        </p:blipFill>
        <p:spPr bwMode="auto">
          <a:xfrm>
            <a:off x="1575000" y="5875200"/>
            <a:ext cx="908280" cy="908280"/>
          </a:xfrm>
          <a:prstGeom prst="rect">
            <a:avLst/>
          </a:prstGeom>
          <a:ln>
            <a:noFill/>
          </a:ln>
        </p:spPr>
      </p:pic>
      <p:pic>
        <p:nvPicPr>
          <p:cNvPr id="239" name="Picture 12"/>
          <p:cNvPicPr/>
          <p:nvPr/>
        </p:nvPicPr>
        <p:blipFill>
          <a:blip r:embed="rId17"/>
          <a:stretch/>
        </p:blipFill>
        <p:spPr bwMode="auto">
          <a:xfrm>
            <a:off x="4837680" y="5876640"/>
            <a:ext cx="906840" cy="906840"/>
          </a:xfrm>
          <a:prstGeom prst="rect">
            <a:avLst/>
          </a:prstGeom>
          <a:ln>
            <a:noFill/>
          </a:ln>
        </p:spPr>
      </p:pic>
      <p:pic>
        <p:nvPicPr>
          <p:cNvPr id="240" name="Picture 14"/>
          <p:cNvPicPr/>
          <p:nvPr/>
        </p:nvPicPr>
        <p:blipFill>
          <a:blip r:embed="rId16"/>
          <a:stretch/>
        </p:blipFill>
        <p:spPr bwMode="auto">
          <a:xfrm>
            <a:off x="5932440" y="5875200"/>
            <a:ext cx="908280" cy="908280"/>
          </a:xfrm>
          <a:prstGeom prst="rect">
            <a:avLst/>
          </a:prstGeom>
          <a:ln>
            <a:noFill/>
          </a:ln>
        </p:spPr>
      </p:pic>
      <p:pic>
        <p:nvPicPr>
          <p:cNvPr id="241" name="Picture 12"/>
          <p:cNvPicPr/>
          <p:nvPr/>
        </p:nvPicPr>
        <p:blipFill>
          <a:blip r:embed="rId17"/>
          <a:stretch/>
        </p:blipFill>
        <p:spPr bwMode="auto">
          <a:xfrm>
            <a:off x="6861960" y="5878800"/>
            <a:ext cx="906840" cy="906840"/>
          </a:xfrm>
          <a:prstGeom prst="rect">
            <a:avLst/>
          </a:prstGeom>
          <a:ln>
            <a:noFill/>
          </a:ln>
        </p:spPr>
      </p:pic>
      <p:pic>
        <p:nvPicPr>
          <p:cNvPr id="242" name="Picture 14"/>
          <p:cNvPicPr/>
          <p:nvPr/>
        </p:nvPicPr>
        <p:blipFill>
          <a:blip r:embed="rId16"/>
          <a:stretch/>
        </p:blipFill>
        <p:spPr bwMode="auto">
          <a:xfrm>
            <a:off x="7956720" y="5877360"/>
            <a:ext cx="908280" cy="90828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4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 bwMode="auto"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0" name="CustomShape 2"/>
          <p:cNvSpPr/>
          <p:nvPr/>
        </p:nvSpPr>
        <p:spPr bwMode="auto">
          <a:xfrm>
            <a:off x="467640" y="1556640"/>
            <a:ext cx="4032000" cy="453600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1" name="PlaceHolder 3"/>
          <p:cNvSpPr>
            <a:spLocks noGrp="1"/>
          </p:cNvSpPr>
          <p:nvPr>
            <p:ph type="title"/>
          </p:nvPr>
        </p:nvSpPr>
        <p:spPr bwMode="auto"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  <a:defRPr/>
            </a:pPr>
            <a:r>
              <a:rPr lang="ru-RU" sz="4400" b="0" strike="noStrike" spc="-1">
                <a:solidFill>
                  <a:srgbClr val="002060"/>
                </a:solidFill>
                <a:latin typeface="Times New Roman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" name="PlaceHolder 4"/>
          <p:cNvSpPr>
            <a:spLocks noGrp="1"/>
          </p:cNvSpPr>
          <p:nvPr>
            <p:ph type="body"/>
          </p:nvPr>
        </p:nvSpPr>
        <p:spPr bwMode="auto">
          <a:xfrm>
            <a:off x="457200" y="1600200"/>
            <a:ext cx="4038120" cy="45255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•"/>
              <a:defRPr/>
            </a:pPr>
            <a:r>
              <a:rPr lang="ru-RU" sz="2800" b="0" strike="noStrike" spc="-1">
                <a:solidFill>
                  <a:srgbClr val="002060"/>
                </a:solidFill>
                <a:latin typeface="Times New Roman"/>
              </a:rPr>
              <a:t>Образец текста</a:t>
            </a:r>
            <a:endParaRPr/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2060"/>
              </a:buClr>
              <a:buFont typeface="Arial"/>
              <a:buChar char="–"/>
              <a:defRPr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Второй уровень</a:t>
            </a:r>
            <a:endParaRPr/>
          </a:p>
          <a:p>
            <a:pPr marL="1143000" lvl="2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•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Третий уровень</a:t>
            </a:r>
            <a:endParaRPr/>
          </a:p>
          <a:p>
            <a:pPr marL="1600200" lvl="3" indent="-22824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–"/>
              <a:defRPr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Четвертый уровень</a:t>
            </a:r>
            <a:endParaRPr/>
          </a:p>
          <a:p>
            <a:pPr marL="2057400" lvl="4" indent="-22824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»"/>
              <a:defRPr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Пятый уровень</a:t>
            </a:r>
            <a:endParaRPr/>
          </a:p>
        </p:txBody>
      </p:sp>
      <p:sp>
        <p:nvSpPr>
          <p:cNvPr id="283" name="PlaceHolder 5"/>
          <p:cNvSpPr>
            <a:spLocks noGrp="1"/>
          </p:cNvSpPr>
          <p:nvPr>
            <p:ph type="body"/>
          </p:nvPr>
        </p:nvSpPr>
        <p:spPr bwMode="auto">
          <a:xfrm>
            <a:off x="4648320" y="1600200"/>
            <a:ext cx="4038120" cy="45255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•"/>
              <a:defRPr/>
            </a:pPr>
            <a:r>
              <a:rPr lang="ru-RU" sz="2800" b="0" strike="noStrike" spc="-1">
                <a:solidFill>
                  <a:srgbClr val="002060"/>
                </a:solidFill>
                <a:latin typeface="Times New Roman"/>
              </a:rPr>
              <a:t>Образец текста</a:t>
            </a:r>
            <a:endParaRPr/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2060"/>
              </a:buClr>
              <a:buFont typeface="Arial"/>
              <a:buChar char="–"/>
              <a:defRPr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Второй уровень</a:t>
            </a:r>
            <a:endParaRPr/>
          </a:p>
          <a:p>
            <a:pPr marL="1143000" lvl="2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•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Третий уровень</a:t>
            </a:r>
            <a:endParaRPr/>
          </a:p>
          <a:p>
            <a:pPr marL="1600200" lvl="3" indent="-22824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–"/>
              <a:defRPr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Четвертый уровень</a:t>
            </a:r>
            <a:endParaRPr/>
          </a:p>
          <a:p>
            <a:pPr marL="2057400" lvl="4" indent="-22824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»"/>
              <a:defRPr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Пятый уровень</a:t>
            </a:r>
            <a:endParaRPr/>
          </a:p>
        </p:txBody>
      </p:sp>
      <p:sp>
        <p:nvSpPr>
          <p:cNvPr id="284" name="CustomShape 6"/>
          <p:cNvSpPr/>
          <p:nvPr/>
        </p:nvSpPr>
        <p:spPr bwMode="auto">
          <a:xfrm>
            <a:off x="4608000" y="1556640"/>
            <a:ext cx="4140000" cy="453600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5" name="CustomShape 7"/>
          <p:cNvSpPr/>
          <p:nvPr/>
        </p:nvSpPr>
        <p:spPr bwMode="auto">
          <a:xfrm>
            <a:off x="439200" y="404640"/>
            <a:ext cx="8280720" cy="100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86" name="Picture 2"/>
          <p:cNvPicPr/>
          <p:nvPr/>
        </p:nvPicPr>
        <p:blipFill>
          <a:blip r:embed="rId15"/>
          <a:stretch/>
        </p:blipFill>
        <p:spPr bwMode="auto">
          <a:xfrm>
            <a:off x="1403640" y="5848560"/>
            <a:ext cx="906840" cy="906840"/>
          </a:xfrm>
          <a:prstGeom prst="rect">
            <a:avLst/>
          </a:prstGeom>
          <a:ln>
            <a:noFill/>
          </a:ln>
        </p:spPr>
      </p:pic>
      <p:pic>
        <p:nvPicPr>
          <p:cNvPr id="287" name="Picture 4"/>
          <p:cNvPicPr/>
          <p:nvPr/>
        </p:nvPicPr>
        <p:blipFill>
          <a:blip r:embed="rId16"/>
          <a:stretch/>
        </p:blipFill>
        <p:spPr bwMode="auto">
          <a:xfrm>
            <a:off x="439200" y="5892120"/>
            <a:ext cx="820080" cy="820080"/>
          </a:xfrm>
          <a:prstGeom prst="rect">
            <a:avLst/>
          </a:prstGeom>
          <a:ln>
            <a:noFill/>
          </a:ln>
        </p:spPr>
      </p:pic>
      <p:pic>
        <p:nvPicPr>
          <p:cNvPr id="288" name="Picture 2"/>
          <p:cNvPicPr/>
          <p:nvPr/>
        </p:nvPicPr>
        <p:blipFill>
          <a:blip r:embed="rId15"/>
          <a:stretch/>
        </p:blipFill>
        <p:spPr bwMode="auto">
          <a:xfrm>
            <a:off x="3665880" y="5880600"/>
            <a:ext cx="906840" cy="906840"/>
          </a:xfrm>
          <a:prstGeom prst="rect">
            <a:avLst/>
          </a:prstGeom>
          <a:ln>
            <a:noFill/>
          </a:ln>
        </p:spPr>
      </p:pic>
      <p:pic>
        <p:nvPicPr>
          <p:cNvPr id="289" name="Picture 4"/>
          <p:cNvPicPr/>
          <p:nvPr/>
        </p:nvPicPr>
        <p:blipFill>
          <a:blip r:embed="rId16"/>
          <a:stretch/>
        </p:blipFill>
        <p:spPr bwMode="auto">
          <a:xfrm>
            <a:off x="2701440" y="5923800"/>
            <a:ext cx="820080" cy="820080"/>
          </a:xfrm>
          <a:prstGeom prst="rect">
            <a:avLst/>
          </a:prstGeom>
          <a:ln>
            <a:noFill/>
          </a:ln>
        </p:spPr>
      </p:pic>
      <p:pic>
        <p:nvPicPr>
          <p:cNvPr id="290" name="Picture 2"/>
          <p:cNvPicPr/>
          <p:nvPr/>
        </p:nvPicPr>
        <p:blipFill>
          <a:blip r:embed="rId15"/>
          <a:stretch/>
        </p:blipFill>
        <p:spPr bwMode="auto">
          <a:xfrm>
            <a:off x="5747400" y="5892120"/>
            <a:ext cx="906840" cy="906840"/>
          </a:xfrm>
          <a:prstGeom prst="rect">
            <a:avLst/>
          </a:prstGeom>
          <a:ln>
            <a:noFill/>
          </a:ln>
        </p:spPr>
      </p:pic>
      <p:pic>
        <p:nvPicPr>
          <p:cNvPr id="291" name="Picture 4"/>
          <p:cNvPicPr/>
          <p:nvPr/>
        </p:nvPicPr>
        <p:blipFill>
          <a:blip r:embed="rId16"/>
          <a:stretch/>
        </p:blipFill>
        <p:spPr bwMode="auto">
          <a:xfrm>
            <a:off x="4782960" y="5935680"/>
            <a:ext cx="820080" cy="820080"/>
          </a:xfrm>
          <a:prstGeom prst="rect">
            <a:avLst/>
          </a:prstGeom>
          <a:ln>
            <a:noFill/>
          </a:ln>
        </p:spPr>
      </p:pic>
      <p:pic>
        <p:nvPicPr>
          <p:cNvPr id="292" name="Picture 2"/>
          <p:cNvPicPr/>
          <p:nvPr/>
        </p:nvPicPr>
        <p:blipFill>
          <a:blip r:embed="rId15"/>
          <a:stretch/>
        </p:blipFill>
        <p:spPr bwMode="auto">
          <a:xfrm>
            <a:off x="7874640" y="5892120"/>
            <a:ext cx="906840" cy="906840"/>
          </a:xfrm>
          <a:prstGeom prst="rect">
            <a:avLst/>
          </a:prstGeom>
          <a:ln>
            <a:noFill/>
          </a:ln>
        </p:spPr>
      </p:pic>
      <p:pic>
        <p:nvPicPr>
          <p:cNvPr id="293" name="Picture 4"/>
          <p:cNvPicPr/>
          <p:nvPr/>
        </p:nvPicPr>
        <p:blipFill>
          <a:blip r:embed="rId16"/>
          <a:stretch/>
        </p:blipFill>
        <p:spPr bwMode="auto">
          <a:xfrm>
            <a:off x="6910200" y="5935680"/>
            <a:ext cx="820080" cy="82008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4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0" name="CustomShape 1"/>
          <p:cNvSpPr/>
          <p:nvPr/>
        </p:nvSpPr>
        <p:spPr bwMode="auto"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1" name="CustomShape 2"/>
          <p:cNvSpPr/>
          <p:nvPr/>
        </p:nvSpPr>
        <p:spPr bwMode="auto">
          <a:xfrm>
            <a:off x="467640" y="404640"/>
            <a:ext cx="8280720" cy="1223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2" name="PlaceHolder 3"/>
          <p:cNvSpPr>
            <a:spLocks noGrp="1"/>
          </p:cNvSpPr>
          <p:nvPr>
            <p:ph type="title"/>
          </p:nvPr>
        </p:nvSpPr>
        <p:spPr bwMode="auto">
          <a:xfrm>
            <a:off x="467640" y="47664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  <a:defRPr/>
            </a:pPr>
            <a:r>
              <a:rPr lang="ru-RU" sz="4400" b="0" strike="noStrike" spc="-1">
                <a:solidFill>
                  <a:srgbClr val="002060"/>
                </a:solidFill>
                <a:latin typeface="Times New Roman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3" name="Picture 2"/>
          <p:cNvPicPr/>
          <p:nvPr/>
        </p:nvPicPr>
        <p:blipFill>
          <a:blip r:embed="rId15"/>
          <a:stretch/>
        </p:blipFill>
        <p:spPr bwMode="auto">
          <a:xfrm>
            <a:off x="323640" y="4941000"/>
            <a:ext cx="365760" cy="343800"/>
          </a:xfrm>
          <a:prstGeom prst="rect">
            <a:avLst/>
          </a:prstGeom>
          <a:ln>
            <a:noFill/>
          </a:ln>
        </p:spPr>
      </p:pic>
      <p:pic>
        <p:nvPicPr>
          <p:cNvPr id="334" name="Picture 4"/>
          <p:cNvPicPr/>
          <p:nvPr/>
        </p:nvPicPr>
        <p:blipFill>
          <a:blip r:embed="rId16"/>
          <a:stretch/>
        </p:blipFill>
        <p:spPr bwMode="auto">
          <a:xfrm>
            <a:off x="909720" y="6180840"/>
            <a:ext cx="365760" cy="343800"/>
          </a:xfrm>
          <a:prstGeom prst="rect">
            <a:avLst/>
          </a:prstGeom>
          <a:ln>
            <a:noFill/>
          </a:ln>
        </p:spPr>
      </p:pic>
      <p:pic>
        <p:nvPicPr>
          <p:cNvPr id="335" name="Picture 6"/>
          <p:cNvPicPr/>
          <p:nvPr/>
        </p:nvPicPr>
        <p:blipFill>
          <a:blip r:embed="rId17"/>
          <a:stretch/>
        </p:blipFill>
        <p:spPr bwMode="auto">
          <a:xfrm>
            <a:off x="323640" y="5373360"/>
            <a:ext cx="365760" cy="343800"/>
          </a:xfrm>
          <a:prstGeom prst="rect">
            <a:avLst/>
          </a:prstGeom>
          <a:ln>
            <a:noFill/>
          </a:ln>
        </p:spPr>
      </p:pic>
      <p:pic>
        <p:nvPicPr>
          <p:cNvPr id="336" name="Picture 10"/>
          <p:cNvPicPr/>
          <p:nvPr/>
        </p:nvPicPr>
        <p:blipFill>
          <a:blip r:embed="rId18"/>
          <a:srcRect l="0" t="0" r="0" b="9980"/>
          <a:stretch/>
        </p:blipFill>
        <p:spPr bwMode="auto">
          <a:xfrm>
            <a:off x="323640" y="5698800"/>
            <a:ext cx="406439" cy="343800"/>
          </a:xfrm>
          <a:prstGeom prst="rect">
            <a:avLst/>
          </a:prstGeom>
          <a:ln>
            <a:noFill/>
          </a:ln>
        </p:spPr>
      </p:pic>
      <p:pic>
        <p:nvPicPr>
          <p:cNvPr id="337" name="Picture 4"/>
          <p:cNvPicPr/>
          <p:nvPr/>
        </p:nvPicPr>
        <p:blipFill>
          <a:blip r:embed="rId19"/>
          <a:stretch/>
        </p:blipFill>
        <p:spPr bwMode="auto">
          <a:xfrm>
            <a:off x="467640" y="6165360"/>
            <a:ext cx="365760" cy="343800"/>
          </a:xfrm>
          <a:prstGeom prst="rect">
            <a:avLst/>
          </a:prstGeom>
          <a:ln>
            <a:noFill/>
          </a:ln>
        </p:spPr>
      </p:pic>
      <p:pic>
        <p:nvPicPr>
          <p:cNvPr id="338" name="Picture 14"/>
          <p:cNvPicPr/>
          <p:nvPr/>
        </p:nvPicPr>
        <p:blipFill>
          <a:blip r:embed="rId20"/>
          <a:srcRect l="0" t="9985" r="0" b="19971"/>
          <a:stretch/>
        </p:blipFill>
        <p:spPr bwMode="auto">
          <a:xfrm>
            <a:off x="1312560" y="6180840"/>
            <a:ext cx="522720" cy="343800"/>
          </a:xfrm>
          <a:prstGeom prst="rect">
            <a:avLst/>
          </a:prstGeom>
          <a:ln>
            <a:noFill/>
          </a:ln>
        </p:spPr>
      </p:pic>
      <p:sp>
        <p:nvSpPr>
          <p:cNvPr id="339" name="PlaceHolder 4"/>
          <p:cNvSpPr>
            <a:spLocks noGrp="1"/>
          </p:cNvSpPr>
          <p:nvPr>
            <p:ph type="body"/>
          </p:nvPr>
        </p:nvSpPr>
        <p:spPr bwMode="auto"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3200" b="0" strike="noStrike" spc="-1">
                <a:solidFill>
                  <a:srgbClr val="002060"/>
                </a:solidFill>
                <a:latin typeface="Times New Roman"/>
              </a:rPr>
              <a:t>Для правки структуры щёлкните мышью</a:t>
            </a:r>
            <a:endParaRPr/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Второй уровень структуры</a:t>
            </a:r>
            <a:endParaRPr/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Третий уровень структуры</a:t>
            </a:r>
            <a:endParaRPr/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Четвёртый уровень структуры</a:t>
            </a:r>
            <a:endParaRPr/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Пятый уровень структуры</a:t>
            </a:r>
            <a:endParaRPr/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Шестой уровень структуры</a:t>
            </a:r>
            <a:endParaRPr/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4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6" name="CustomShape 1"/>
          <p:cNvSpPr/>
          <p:nvPr/>
        </p:nvSpPr>
        <p:spPr bwMode="auto"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77" name="Picture 12"/>
          <p:cNvPicPr/>
          <p:nvPr/>
        </p:nvPicPr>
        <p:blipFill>
          <a:blip r:embed="rId15"/>
          <a:stretch/>
        </p:blipFill>
        <p:spPr bwMode="auto">
          <a:xfrm>
            <a:off x="8388360" y="692640"/>
            <a:ext cx="472680" cy="431640"/>
          </a:xfrm>
          <a:prstGeom prst="rect">
            <a:avLst/>
          </a:prstGeom>
          <a:ln>
            <a:noFill/>
          </a:ln>
        </p:spPr>
      </p:pic>
      <p:pic>
        <p:nvPicPr>
          <p:cNvPr id="378" name="Picture 14"/>
          <p:cNvPicPr/>
          <p:nvPr/>
        </p:nvPicPr>
        <p:blipFill>
          <a:blip r:embed="rId16"/>
          <a:stretch/>
        </p:blipFill>
        <p:spPr bwMode="auto">
          <a:xfrm>
            <a:off x="7452360" y="188640"/>
            <a:ext cx="472680" cy="431640"/>
          </a:xfrm>
          <a:prstGeom prst="rect">
            <a:avLst/>
          </a:prstGeom>
          <a:ln>
            <a:noFill/>
          </a:ln>
        </p:spPr>
      </p:pic>
      <p:pic>
        <p:nvPicPr>
          <p:cNvPr id="379" name="Picture 2"/>
          <p:cNvPicPr/>
          <p:nvPr/>
        </p:nvPicPr>
        <p:blipFill>
          <a:blip r:embed="rId17"/>
          <a:stretch/>
        </p:blipFill>
        <p:spPr bwMode="auto">
          <a:xfrm>
            <a:off x="8028360" y="188640"/>
            <a:ext cx="472680" cy="431640"/>
          </a:xfrm>
          <a:prstGeom prst="rect">
            <a:avLst/>
          </a:prstGeom>
          <a:ln>
            <a:noFill/>
          </a:ln>
        </p:spPr>
      </p:pic>
      <p:pic>
        <p:nvPicPr>
          <p:cNvPr id="380" name="Picture 4"/>
          <p:cNvPicPr/>
          <p:nvPr/>
        </p:nvPicPr>
        <p:blipFill>
          <a:blip r:embed="rId18"/>
          <a:stretch/>
        </p:blipFill>
        <p:spPr bwMode="auto">
          <a:xfrm>
            <a:off x="508680" y="276480"/>
            <a:ext cx="431640" cy="367920"/>
          </a:xfrm>
          <a:prstGeom prst="rect">
            <a:avLst/>
          </a:prstGeom>
          <a:ln>
            <a:noFill/>
          </a:ln>
        </p:spPr>
      </p:pic>
      <p:pic>
        <p:nvPicPr>
          <p:cNvPr id="381" name="Picture 12"/>
          <p:cNvPicPr/>
          <p:nvPr/>
        </p:nvPicPr>
        <p:blipFill>
          <a:blip r:embed="rId19"/>
          <a:stretch/>
        </p:blipFill>
        <p:spPr bwMode="auto">
          <a:xfrm>
            <a:off x="1043640" y="188640"/>
            <a:ext cx="514080" cy="437760"/>
          </a:xfrm>
          <a:prstGeom prst="rect">
            <a:avLst/>
          </a:prstGeom>
          <a:ln>
            <a:noFill/>
          </a:ln>
        </p:spPr>
      </p:pic>
      <p:pic>
        <p:nvPicPr>
          <p:cNvPr id="382" name="Picture 14"/>
          <p:cNvPicPr/>
          <p:nvPr/>
        </p:nvPicPr>
        <p:blipFill>
          <a:blip r:embed="rId20"/>
          <a:srcRect l="0" t="10003" r="0" b="19989"/>
          <a:stretch/>
        </p:blipFill>
        <p:spPr bwMode="auto">
          <a:xfrm>
            <a:off x="179640" y="692640"/>
            <a:ext cx="723600" cy="431640"/>
          </a:xfrm>
          <a:prstGeom prst="rect">
            <a:avLst/>
          </a:prstGeom>
          <a:ln>
            <a:noFill/>
          </a:ln>
        </p:spPr>
      </p:pic>
      <p:pic>
        <p:nvPicPr>
          <p:cNvPr id="383" name="Picture 4"/>
          <p:cNvPicPr/>
          <p:nvPr/>
        </p:nvPicPr>
        <p:blipFill>
          <a:blip r:embed="rId21"/>
          <a:stretch/>
        </p:blipFill>
        <p:spPr bwMode="auto">
          <a:xfrm>
            <a:off x="1187640" y="6309360"/>
            <a:ext cx="431640" cy="431640"/>
          </a:xfrm>
          <a:prstGeom prst="rect">
            <a:avLst/>
          </a:prstGeom>
          <a:ln>
            <a:noFill/>
          </a:ln>
        </p:spPr>
      </p:pic>
      <p:pic>
        <p:nvPicPr>
          <p:cNvPr id="384" name="Picture 6"/>
          <p:cNvPicPr/>
          <p:nvPr/>
        </p:nvPicPr>
        <p:blipFill>
          <a:blip r:embed="rId22"/>
          <a:stretch/>
        </p:blipFill>
        <p:spPr bwMode="auto">
          <a:xfrm>
            <a:off x="611640" y="6165360"/>
            <a:ext cx="431640" cy="431640"/>
          </a:xfrm>
          <a:prstGeom prst="rect">
            <a:avLst/>
          </a:prstGeom>
          <a:ln>
            <a:noFill/>
          </a:ln>
        </p:spPr>
      </p:pic>
      <p:pic>
        <p:nvPicPr>
          <p:cNvPr id="385" name="Picture 10"/>
          <p:cNvPicPr/>
          <p:nvPr/>
        </p:nvPicPr>
        <p:blipFill>
          <a:blip r:embed="rId23"/>
          <a:stretch/>
        </p:blipFill>
        <p:spPr bwMode="auto">
          <a:xfrm>
            <a:off x="251640" y="5733360"/>
            <a:ext cx="431640" cy="431640"/>
          </a:xfrm>
          <a:prstGeom prst="rect">
            <a:avLst/>
          </a:prstGeom>
          <a:ln>
            <a:noFill/>
          </a:ln>
        </p:spPr>
      </p:pic>
      <p:pic>
        <p:nvPicPr>
          <p:cNvPr id="386" name="Picture 4"/>
          <p:cNvPicPr/>
          <p:nvPr/>
        </p:nvPicPr>
        <p:blipFill>
          <a:blip r:embed="rId24"/>
          <a:stretch/>
        </p:blipFill>
        <p:spPr bwMode="auto">
          <a:xfrm>
            <a:off x="8172360" y="6093360"/>
            <a:ext cx="431640" cy="431640"/>
          </a:xfrm>
          <a:prstGeom prst="rect">
            <a:avLst/>
          </a:prstGeom>
          <a:ln>
            <a:noFill/>
          </a:ln>
        </p:spPr>
      </p:pic>
      <p:pic>
        <p:nvPicPr>
          <p:cNvPr id="387" name="Picture 12"/>
          <p:cNvPicPr/>
          <p:nvPr/>
        </p:nvPicPr>
        <p:blipFill>
          <a:blip r:embed="rId25"/>
          <a:stretch/>
        </p:blipFill>
        <p:spPr bwMode="auto">
          <a:xfrm>
            <a:off x="7668360" y="6309360"/>
            <a:ext cx="431640" cy="431640"/>
          </a:xfrm>
          <a:prstGeom prst="rect">
            <a:avLst/>
          </a:prstGeom>
          <a:ln>
            <a:noFill/>
          </a:ln>
        </p:spPr>
      </p:pic>
      <p:pic>
        <p:nvPicPr>
          <p:cNvPr id="388" name="Picture 14"/>
          <p:cNvPicPr/>
          <p:nvPr/>
        </p:nvPicPr>
        <p:blipFill>
          <a:blip r:embed="rId26"/>
          <a:srcRect l="0" t="10012" r="0" b="19965"/>
          <a:stretch/>
        </p:blipFill>
        <p:spPr bwMode="auto">
          <a:xfrm>
            <a:off x="8388360" y="5589360"/>
            <a:ext cx="616680" cy="431640"/>
          </a:xfrm>
          <a:prstGeom prst="rect">
            <a:avLst/>
          </a:prstGeom>
          <a:ln>
            <a:noFill/>
          </a:ln>
        </p:spPr>
      </p:pic>
      <p:sp>
        <p:nvSpPr>
          <p:cNvPr id="389" name="PlaceHolder 2"/>
          <p:cNvSpPr>
            <a:spLocks noGrp="1"/>
          </p:cNvSpPr>
          <p:nvPr>
            <p:ph type="title"/>
          </p:nvPr>
        </p:nvSpPr>
        <p:spPr bwMode="auto"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текста заголовка щёлкните мышью</a:t>
            </a:r>
            <a:endParaRPr/>
          </a:p>
        </p:txBody>
      </p:sp>
      <p:sp>
        <p:nvSpPr>
          <p:cNvPr id="390" name="PlaceHolder 3"/>
          <p:cNvSpPr>
            <a:spLocks noGrp="1"/>
          </p:cNvSpPr>
          <p:nvPr>
            <p:ph type="body"/>
          </p:nvPr>
        </p:nvSpPr>
        <p:spPr bwMode="auto"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3200" b="0" strike="noStrike" spc="-1">
                <a:solidFill>
                  <a:srgbClr val="002060"/>
                </a:solidFill>
                <a:latin typeface="Times New Roman"/>
              </a:rPr>
              <a:t>Для правки структуры щёлкните мышью</a:t>
            </a:r>
            <a:endParaRPr/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Второй уровень структуры</a:t>
            </a:r>
            <a:endParaRPr/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Третий уровень структуры</a:t>
            </a:r>
            <a:endParaRPr/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Четвёртый уровень структуры</a:t>
            </a:r>
            <a:endParaRPr/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Пятый уровень структуры</a:t>
            </a:r>
            <a:endParaRPr/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Шестой уровень структуры</a:t>
            </a:r>
            <a:endParaRPr/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9.xml"/><Relationship Id="rId2" Type="http://schemas.openxmlformats.org/officeDocument/2006/relationships/image" Target="../media/image62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63.png"/><Relationship Id="rId3" Type="http://schemas.openxmlformats.org/officeDocument/2006/relationships/image" Target="../media/image64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image" Target="../media/image65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6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4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jpg"/><Relationship Id="rId5" Type="http://schemas.openxmlformats.org/officeDocument/2006/relationships/image" Target="../media/image50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53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jpg"/><Relationship Id="rId6" Type="http://schemas.openxmlformats.org/officeDocument/2006/relationships/image" Target="../media/image6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7" name="TextShape 1"/>
          <p:cNvSpPr txBox="1"/>
          <p:nvPr/>
        </p:nvSpPr>
        <p:spPr bwMode="auto">
          <a:xfrm>
            <a:off x="2413440" y="859232"/>
            <a:ext cx="6078240" cy="2736000"/>
          </a:xfrm>
          <a:prstGeom prst="rect">
            <a:avLst/>
          </a:prstGeom>
          <a:noFill/>
          <a:ln>
            <a:noFill/>
          </a:ln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85000" lnSpcReduction="3000"/>
          </a:bodyPr>
          <a:lstStyle/>
          <a:p>
            <a:pPr algn="ctr">
              <a:lnSpc>
                <a:spcPct val="100000"/>
              </a:lnSpc>
              <a:defRPr/>
            </a:pPr>
            <a:endParaRPr lang="ru-RU" sz="4400" b="0" strike="noStrike" spc="-1">
              <a:solidFill>
                <a:srgbClr val="000000"/>
              </a:solidFill>
              <a:latin typeface="Bahnschrift SemiLight Condensed"/>
            </a:endParaRPr>
          </a:p>
          <a:p>
            <a:pPr algn="ctr">
              <a:lnSpc>
                <a:spcPct val="100000"/>
              </a:lnSpc>
              <a:defRPr/>
            </a:pPr>
            <a:r>
              <a:rPr lang="ru-RU" sz="3900"/>
              <a:t> Безопасность дорожного </a:t>
            </a:r>
            <a:r>
              <a:rPr lang="ru-RU" sz="3900"/>
              <a:t>движения</a:t>
            </a:r>
            <a:endParaRPr lang="ru-RU" sz="3900" b="0" strike="noStrike" spc="0">
              <a:solidFill>
                <a:srgbClr val="000000"/>
              </a:solidFill>
              <a:latin typeface="Bahnschrift SemiLight Condensed"/>
            </a:endParaRPr>
          </a:p>
          <a:p>
            <a:pPr algn="ctr">
              <a:lnSpc>
                <a:spcPct val="100000"/>
              </a:lnSpc>
              <a:defRPr/>
            </a:pPr>
            <a:r>
              <a:rPr lang="ru-RU" sz="3900" spc="0">
                <a:solidFill>
                  <a:srgbClr val="000000"/>
                </a:solidFill>
                <a:latin typeface="Bahnschrift SemiLight Condensed"/>
              </a:rPr>
              <a:t> «Учимся играя»</a:t>
            </a:r>
            <a:endParaRPr/>
          </a:p>
          <a:p>
            <a:pPr algn="ctr">
              <a:lnSpc>
                <a:spcPct val="100000"/>
              </a:lnSpc>
              <a:defRPr/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0" y="123120"/>
            <a:ext cx="9333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rgbClr val="000000"/>
                </a:solidFill>
                <a:latin typeface="Times New Roman"/>
              </a:rPr>
              <a:t>                </a:t>
            </a:r>
            <a:endParaRPr lang="ru-RU" sz="2800" b="1"/>
          </a:p>
        </p:txBody>
      </p:sp>
      <p:sp>
        <p:nvSpPr>
          <p:cNvPr id="3" name="TextBox 2"/>
          <p:cNvSpPr txBox="1"/>
          <p:nvPr/>
        </p:nvSpPr>
        <p:spPr bwMode="auto">
          <a:xfrm>
            <a:off x="2486024" y="4498099"/>
            <a:ext cx="60056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000000"/>
                </a:solidFill>
                <a:latin typeface="Arial Narrow"/>
              </a:rPr>
              <a:t>Воспитатель: </a:t>
            </a:r>
            <a:r>
              <a:rPr lang="ru-RU" sz="2400" b="1">
                <a:solidFill>
                  <a:srgbClr val="000000"/>
                </a:solidFill>
                <a:latin typeface="Arial Narrow"/>
              </a:rPr>
              <a:t>Ликсудеева Н.А</a:t>
            </a:r>
            <a:r>
              <a:rPr lang="ru-RU" sz="2400" b="1">
                <a:solidFill>
                  <a:srgbClr val="000000"/>
                </a:solidFill>
                <a:latin typeface="Arial Narrow"/>
              </a:rPr>
              <a:t>.</a:t>
            </a:r>
            <a:endParaRPr/>
          </a:p>
          <a:p>
            <a:pPr algn="ctr">
              <a:defRPr/>
            </a:pPr>
            <a:endParaRPr lang="ru-RU" sz="2400">
              <a:latin typeface="Arial Narrow"/>
            </a:endParaRPr>
          </a:p>
          <a:p>
            <a:pPr algn="ctr">
              <a:defRPr/>
            </a:pPr>
            <a:r>
              <a:rPr lang="ru-RU" sz="2400" b="1">
                <a:solidFill>
                  <a:srgbClr val="000000"/>
                </a:solidFill>
                <a:latin typeface="Times New Roman"/>
              </a:rPr>
              <a:t>МБДОУ </a:t>
            </a:r>
            <a:r>
              <a:rPr lang="ru-RU" sz="2400" b="1">
                <a:solidFill>
                  <a:srgbClr val="000000"/>
                </a:solidFill>
                <a:latin typeface="Times New Roman"/>
              </a:rPr>
              <a:t>Починковский</a:t>
            </a:r>
            <a:r>
              <a:rPr lang="ru-RU" sz="2400" b="1">
                <a:solidFill>
                  <a:srgbClr val="000000"/>
                </a:solidFill>
                <a:latin typeface="Times New Roman"/>
              </a:rPr>
              <a:t> детский сад №</a:t>
            </a:r>
            <a:r>
              <a:rPr lang="ru-RU" sz="2400" b="1">
                <a:solidFill>
                  <a:srgbClr val="000000"/>
                </a:solidFill>
                <a:latin typeface="Times New Roman"/>
              </a:rPr>
              <a:t>2</a:t>
            </a:r>
            <a:endParaRPr lang="ru-RU" sz="2400" b="1">
              <a:solidFill>
                <a:srgbClr val="000000"/>
              </a:solidFill>
              <a:latin typeface="Arial Narrow"/>
            </a:endParaRPr>
          </a:p>
          <a:p>
            <a:pPr algn="ctr">
              <a:defRPr/>
            </a:pPr>
            <a:r>
              <a:rPr lang="ru-RU" sz="2400" b="1">
                <a:solidFill>
                  <a:srgbClr val="000000"/>
                </a:solidFill>
                <a:latin typeface="Arial Narrow"/>
              </a:rPr>
              <a:t>Починковский</a:t>
            </a:r>
            <a:r>
              <a:rPr lang="ru-RU" sz="2400" b="1">
                <a:solidFill>
                  <a:srgbClr val="000000"/>
                </a:solidFill>
                <a:latin typeface="Arial Narrow"/>
              </a:rPr>
              <a:t> муниципальный округ</a:t>
            </a:r>
            <a:endParaRPr lang="ru-RU" sz="2400">
              <a:latin typeface="Arial Narrow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1181099" y="323850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ru-RU" sz="2400" b="1">
                <a:solidFill>
                  <a:prstClr val="black"/>
                </a:solidFill>
                <a:latin typeface="Bahnschrift SemiLight Condensed"/>
              </a:rPr>
              <a:t>Макет со съемными предметами </a:t>
            </a:r>
            <a:r>
              <a:rPr lang="ru-RU" sz="2400">
                <a:solidFill>
                  <a:prstClr val="black"/>
                </a:solidFill>
                <a:latin typeface="Bahnschrift SemiLight Condensed"/>
              </a:rPr>
              <a:t>(</a:t>
            </a:r>
            <a:r>
              <a:rPr lang="ru-RU" sz="2400">
                <a:solidFill>
                  <a:prstClr val="black"/>
                </a:solidFill>
                <a:latin typeface="Bahnschrift SemiLight Condensed"/>
              </a:rPr>
              <a:t>предназначены для знакомства детей с проезжей частью, для моделирования различных дорожных ситуаций с участием автомобилей и пешеходов)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466849" y="1893509"/>
            <a:ext cx="6450127" cy="4377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1771650" y="438149"/>
            <a:ext cx="5838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b="1">
                <a:solidFill>
                  <a:prstClr val="black"/>
                </a:solidFill>
                <a:latin typeface="Bahnschrift SemiLight Condensed"/>
              </a:rPr>
              <a:t>Уголок для родителей</a:t>
            </a:r>
            <a:endParaRPr/>
          </a:p>
          <a:p>
            <a:pPr lvl="0" algn="ctr">
              <a:defRPr/>
            </a:pPr>
            <a:r>
              <a:rPr lang="ru-RU" sz="2400">
                <a:solidFill>
                  <a:prstClr val="black"/>
                </a:solidFill>
                <a:latin typeface="Bahnschrift SemiLight Condensed"/>
              </a:rPr>
              <a:t>(</a:t>
            </a:r>
            <a:r>
              <a:rPr lang="ru-RU" sz="2000">
                <a:solidFill>
                  <a:prstClr val="black"/>
                </a:solidFill>
                <a:latin typeface="Bahnschrift SemiLight Condensed"/>
              </a:rPr>
              <a:t>в уголке размещены рекомендации и советы родителям по вопросам обучения детей безопасному поведению на дороге</a:t>
            </a:r>
            <a:r>
              <a:rPr lang="ru-RU" sz="2400">
                <a:solidFill>
                  <a:prstClr val="black"/>
                </a:solidFill>
                <a:latin typeface="Bahnschrift SemiLight Condensed"/>
              </a:rPr>
              <a:t>)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946944" y="1971952"/>
            <a:ext cx="4704688" cy="3201175"/>
          </a:xfrm>
          <a:prstGeom prst="rect">
            <a:avLst/>
          </a:prstGeom>
        </p:spPr>
      </p:pic>
      <p:pic>
        <p:nvPicPr>
          <p:cNvPr id="4" name="Рисунок 3" descr="IMG_20210923_072942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5400000">
            <a:off x="505558" y="2234125"/>
            <a:ext cx="3523958" cy="26429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 lang="ru-RU"/>
              <a:t>Результативность 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 bwMode="auto">
          <a:xfrm>
            <a:off x="1475640" y="1700640"/>
            <a:ext cx="3701271" cy="4306265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ru-RU" sz="3600">
                <a:latin typeface="Times New Roman"/>
                <a:cs typeface="Times New Roman"/>
              </a:rPr>
              <a:t>  Большая работа проделанная мной совместно с родителями и детьми не осталась незамеченной.</a:t>
            </a:r>
            <a:endParaRPr lang="ru-RU" sz="3600">
              <a:latin typeface="Times New Roman"/>
              <a:cs typeface="Times New Roman"/>
            </a:endParaRPr>
          </a:p>
        </p:txBody>
      </p:sp>
      <p:pic>
        <p:nvPicPr>
          <p:cNvPr id="1026" name="Picture 2" descr="C:\Users\SAD DVA\Downloads\IMG_20220826_142825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 rot="5400000">
            <a:off x="5401995" y="2208626"/>
            <a:ext cx="3609328" cy="27069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4" name="TextShape 2"/>
          <p:cNvSpPr txBox="1"/>
          <p:nvPr/>
        </p:nvSpPr>
        <p:spPr bwMode="auto">
          <a:xfrm>
            <a:off x="1658880" y="1811520"/>
            <a:ext cx="7210800" cy="41320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•"/>
              <a:defRPr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 </a:t>
            </a:r>
            <a:endParaRPr/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•"/>
              <a:defRPr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 </a:t>
            </a:r>
            <a:endParaRPr/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•"/>
              <a:defRPr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 </a:t>
            </a:r>
            <a:endParaRPr/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•"/>
              <a:defRPr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 </a:t>
            </a:r>
            <a:endParaRPr/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•"/>
              <a:defRPr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 </a:t>
            </a:r>
            <a:endParaRPr/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•"/>
              <a:defRPr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 </a:t>
            </a:r>
            <a:endParaRPr/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•"/>
              <a:defRPr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 </a:t>
            </a:r>
            <a:endParaRPr/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•"/>
              <a:defRPr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 </a:t>
            </a:r>
            <a:endParaRPr/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•"/>
              <a:defRPr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 </a:t>
            </a:r>
            <a:endParaRPr/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•"/>
              <a:defRPr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 </a:t>
            </a:r>
            <a:endParaRPr/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•"/>
              <a:defRPr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 </a:t>
            </a:r>
            <a:endParaRPr/>
          </a:p>
          <a:p>
            <a:pPr>
              <a:lnSpc>
                <a:spcPct val="100000"/>
              </a:lnSpc>
              <a:spcBef>
                <a:spcPts val="360"/>
              </a:spcBef>
              <a:defRPr/>
            </a:pPr>
            <a:endParaRPr lang="ru-RU" sz="1800" b="0" strike="noStrike" spc="-1">
              <a:solidFill>
                <a:srgbClr val="00206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defRPr/>
            </a:pPr>
            <a:endParaRPr lang="ru-RU" sz="1800" b="0" strike="noStrike" spc="-1">
              <a:solidFill>
                <a:srgbClr val="002060"/>
              </a:solidFill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658880" y="1495425"/>
            <a:ext cx="6543784" cy="5153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 bwMode="auto">
          <a:xfrm>
            <a:off x="1658880" y="419100"/>
            <a:ext cx="6418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4000" b="1">
                <a:solidFill>
                  <a:srgbClr val="FF0000"/>
                </a:solidFill>
                <a:latin typeface="Bahnschrift SemiBold Condensed"/>
              </a:rPr>
              <a:t>Будьте осторожнее на дороге!</a:t>
            </a:r>
            <a:endParaRPr lang="ru-RU" sz="4000" b="1">
              <a:solidFill>
                <a:srgbClr val="FF0000"/>
              </a:solidFill>
              <a:latin typeface="Bahnschrift SemiBold Condense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9" name="TextShape 2"/>
          <p:cNvSpPr txBox="1"/>
          <p:nvPr/>
        </p:nvSpPr>
        <p:spPr bwMode="auto">
          <a:xfrm>
            <a:off x="1585998" y="385088"/>
            <a:ext cx="7128360" cy="62206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defRPr/>
            </a:pPr>
            <a:r>
              <a:rPr lang="ru-RU" sz="2400" b="1">
                <a:latin typeface="Times New Roman"/>
                <a:cs typeface="Times New Roman"/>
              </a:rPr>
              <a:t>Актуальность:</a:t>
            </a:r>
            <a:endParaRPr/>
          </a:p>
          <a:p>
            <a:pPr algn="just">
              <a:defRPr/>
            </a:pPr>
            <a:r>
              <a:rPr lang="ru-RU" sz="2400">
                <a:latin typeface="Times New Roman"/>
                <a:cs typeface="Times New Roman"/>
              </a:rPr>
              <a:t>Известно</a:t>
            </a:r>
            <a:r>
              <a:rPr lang="ru-RU" sz="2400">
                <a:latin typeface="Times New Roman"/>
                <a:cs typeface="Times New Roman"/>
              </a:rPr>
              <a:t>, что привычки, закреплённые в детстве, остаются на всю жизнь, поэтому одной из важных проблем в обеспечении безопасности дорожного движения является профилактика детского дорожно-транспортного травматизма.</a:t>
            </a:r>
            <a:endParaRPr/>
          </a:p>
          <a:p>
            <a:pPr algn="just">
              <a:defRPr/>
            </a:pPr>
            <a:r>
              <a:rPr lang="ru-RU" sz="2400">
                <a:latin typeface="Times New Roman"/>
                <a:cs typeface="Times New Roman"/>
              </a:rPr>
              <a:t>Сегодня ребенок всюду ходит за ручку с мамой, а завтра он станет самостоятельным пешеходом и пассажиром городского транспорта. Совершенно очевидно: чем раньше дети получат сведения о том, как должен вести себя человек на улице и во дворе, тем меньше станет несчастных случаев. Эту задачу призваны решать как родители, так и мы с вами - педагоги дошкольных образовательных учреждений</a:t>
            </a:r>
            <a:r>
              <a:rPr lang="ru-RU" sz="2400">
                <a:latin typeface="Times New Roman"/>
                <a:cs typeface="Times New Roman"/>
              </a:rPr>
              <a:t>.</a:t>
            </a:r>
            <a:endParaRPr/>
          </a:p>
          <a:p>
            <a:pPr algn="just">
              <a:defRPr/>
            </a:pPr>
            <a:r>
              <a:rPr lang="ru-RU" sz="2400">
                <a:latin typeface="Times New Roman"/>
                <a:cs typeface="Times New Roman"/>
              </a:rPr>
              <a:t>Для этого в нашей группе созданы условия для реализации этих задач.</a:t>
            </a:r>
            <a:endParaRPr/>
          </a:p>
          <a:p>
            <a:pPr algn="just">
              <a:defRPr/>
            </a:pPr>
            <a:endParaRPr lang="ru-RU" sz="24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0" name="TextShape 1"/>
          <p:cNvSpPr txBox="1"/>
          <p:nvPr/>
        </p:nvSpPr>
        <p:spPr bwMode="auto">
          <a:xfrm>
            <a:off x="1485900" y="226539"/>
            <a:ext cx="7000875" cy="254479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just">
              <a:defRPr/>
            </a:pPr>
            <a:endParaRPr lang="ru-RU" b="1" spc="-1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just">
              <a:defRPr/>
            </a:pPr>
            <a:endParaRPr lang="ru-RU" b="1" spc="-1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b="1" spc="-1">
                <a:solidFill>
                  <a:srgbClr val="000000"/>
                </a:solidFill>
                <a:latin typeface="Times New Roman"/>
                <a:cs typeface="Times New Roman"/>
              </a:rPr>
              <a:t>Цель:</a:t>
            </a:r>
            <a:r>
              <a:rPr lang="ru-RU" b="1" spc="-1">
                <a:solidFill>
                  <a:srgbClr val="000000"/>
                </a:solidFill>
                <a:latin typeface="Times New Roman"/>
                <a:cs typeface="Times New Roman"/>
              </a:rPr>
              <a:t>​ </a:t>
            </a:r>
            <a:r>
              <a:rPr lang="ru-RU" spc="-1">
                <a:solidFill>
                  <a:srgbClr val="000000"/>
                </a:solidFill>
                <a:latin typeface="Times New Roman"/>
                <a:cs typeface="Times New Roman"/>
              </a:rPr>
              <a:t>создание условий, способствующих развитию и совершенствованию умений и навыков по обеспечению собственной безопасности, и действиям в случае возникновения любой экстремальной </a:t>
            </a:r>
            <a:r>
              <a:rPr lang="ru-RU" spc="-1">
                <a:solidFill>
                  <a:srgbClr val="000000"/>
                </a:solidFill>
                <a:latin typeface="Times New Roman"/>
                <a:cs typeface="Times New Roman"/>
              </a:rPr>
              <a:t>ситуации</a:t>
            </a:r>
            <a:endParaRPr/>
          </a:p>
          <a:p>
            <a:pPr>
              <a:defRPr/>
            </a:pPr>
            <a:endParaRPr lang="ru-RU" b="1" strike="noStrike" spc="-1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b="1" strike="noStrike" spc="-1">
                <a:solidFill>
                  <a:srgbClr val="000000"/>
                </a:solidFill>
                <a:latin typeface="Times New Roman"/>
                <a:cs typeface="Times New Roman"/>
              </a:rPr>
              <a:t>Задачи:</a:t>
            </a:r>
            <a:r>
              <a:rPr lang="ru-RU"/>
              <a:t> </a:t>
            </a:r>
            <a:r>
              <a:rPr lang="ru-RU">
                <a:latin typeface="Times New Roman"/>
                <a:cs typeface="Times New Roman"/>
              </a:rPr>
              <a:t>1.Формировать </a:t>
            </a:r>
            <a:r>
              <a:rPr lang="ru-RU">
                <a:latin typeface="Times New Roman"/>
                <a:cs typeface="Times New Roman"/>
              </a:rPr>
              <a:t>навыки самостоятельного мышления, умения применять полученные знания на практике.</a:t>
            </a:r>
            <a:endParaRPr/>
          </a:p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2.Выработать </a:t>
            </a:r>
            <a:r>
              <a:rPr lang="ru-RU">
                <a:latin typeface="Times New Roman"/>
                <a:cs typeface="Times New Roman"/>
              </a:rPr>
              <a:t>у ребенка алгоритм безопасного поведения в тех или иных дорожных ситуациях и закрепить его через игровую форму</a:t>
            </a:r>
            <a:r>
              <a:rPr lang="ru-RU">
                <a:latin typeface="Times New Roman"/>
                <a:cs typeface="Times New Roman"/>
              </a:rPr>
              <a:t>.</a:t>
            </a:r>
            <a:endParaRPr lang="ru-RU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3. </a:t>
            </a:r>
            <a:r>
              <a:rPr lang="ru-RU">
                <a:latin typeface="Times New Roman"/>
                <a:cs typeface="Times New Roman"/>
              </a:rPr>
              <a:t>Воспитывать уважение к правилам дорожного движения, чувство дружбы, взаимовыручки.</a:t>
            </a:r>
            <a:endParaRPr/>
          </a:p>
          <a:p>
            <a:pPr algn="just">
              <a:defRPr/>
            </a:pPr>
            <a:endParaRPr lang="ru-RU" b="0" strike="noStrike" spc="-1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571" name="TextShape 2"/>
          <p:cNvSpPr txBox="1"/>
          <p:nvPr/>
        </p:nvSpPr>
        <p:spPr bwMode="auto">
          <a:xfrm>
            <a:off x="1571964" y="1556640"/>
            <a:ext cx="7056360" cy="5112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l="8237" t="0" r="0" b="0"/>
          <a:stretch/>
        </p:blipFill>
        <p:spPr bwMode="auto">
          <a:xfrm rot="5400000">
            <a:off x="4384846" y="2872568"/>
            <a:ext cx="3587019" cy="38774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2" name="TextShape 1"/>
          <p:cNvSpPr txBox="1"/>
          <p:nvPr/>
        </p:nvSpPr>
        <p:spPr bwMode="auto">
          <a:xfrm>
            <a:off x="1629369" y="422748"/>
            <a:ext cx="7128360" cy="1156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defRPr/>
            </a:pPr>
            <a:r>
              <a:rPr lang="ru-RU" sz="2000" b="1" i="0" u="none" strike="noStrike">
                <a:solidFill>
                  <a:srgbClr val="4E3B30"/>
                </a:solidFill>
                <a:latin typeface="Franklin Gothic Medium"/>
              </a:rPr>
              <a:t>Набор дорожных знаков</a:t>
            </a:r>
            <a:r>
              <a:rPr lang="ru-RU" sz="2000" b="1" i="0">
                <a:solidFill>
                  <a:srgbClr val="000000"/>
                </a:solidFill>
                <a:latin typeface="Franklin Gothic Medium"/>
              </a:rPr>
              <a:t>​</a:t>
            </a:r>
            <a:br>
              <a:rPr lang="ru-RU" sz="2000" b="1" i="0">
                <a:solidFill>
                  <a:srgbClr val="000000"/>
                </a:solidFill>
                <a:latin typeface="Franklin Gothic Medium"/>
              </a:rPr>
            </a:br>
            <a:r>
              <a:rPr lang="ru-RU" sz="2000" i="0" u="none" strike="noStrike">
                <a:solidFill>
                  <a:srgbClr val="4E3B30"/>
                </a:solidFill>
                <a:latin typeface="Franklin Gothic Medium"/>
              </a:rPr>
              <a:t>(набор предназначен для изучения правил дорожного движения, для моделирования различных  дорожных ситуаций)</a:t>
            </a:r>
            <a:r>
              <a:rPr lang="ru-RU" sz="2000" i="0">
                <a:solidFill>
                  <a:srgbClr val="000000"/>
                </a:solidFill>
                <a:latin typeface="Franklin Gothic Medium"/>
              </a:rPr>
              <a:t>​</a:t>
            </a:r>
            <a:br>
              <a:rPr lang="ru-RU" sz="2000" i="0">
                <a:solidFill>
                  <a:srgbClr val="000000"/>
                </a:solidFill>
                <a:latin typeface="Franklin Gothic Medium"/>
              </a:rPr>
            </a:br>
            <a:endParaRPr lang="ru-RU" sz="200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3" name="TextShape 2"/>
          <p:cNvSpPr txBox="1"/>
          <p:nvPr/>
        </p:nvSpPr>
        <p:spPr bwMode="auto">
          <a:xfrm>
            <a:off x="1321245" y="1638165"/>
            <a:ext cx="7200360" cy="4780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" name="AutoShape 4" descr="data:image/jpg;base64,%20/9j/4AAQSkZJRgABAQEAYABgAAD/2wBDAAUDBAQEAwUEBAQFBQUGBwwIBwcHBw8LCwkMEQ8SEhEPERETFhwXExQaFRERGCEYGh0dHx8fExciJCIeJBweHx7/2wBDAQUFBQcGBw4ICA4eFBEUHh4eHh4eHh4eHh4eHh4eHh4eHh4eHh4eHh4eHh4eHh4eHh4eHh4eHh4eHh4eHh4eHh7/wAARCAFFAe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YOrWgzhnP0WkOs246RSn8AK4z+14wPvj8BTG1ZWPVz9BXnyzCkvtHWsLN9Dsm1xf4LZvxamNrU5+7BGv1bNcf/aO7oHP41It8x/hP4mueeb0Y9TVYGb6HUT6tcmJvmhHHYVy7k7iPenm4ZwcqOaZXz2aY5YqS5eh6GEoOkncSnDpTacteOztFppp1IakLiGkpTSUrDuJ2pppxphoSC41+lV24NTmopBWkSWMVsGpCajpQauwXA0lBNJmqSFcDTGanGo2osNMrXv8Aqjz2rn9OO3xBbHn/AFgroLz/AFRrm4G263Af+mgr1MD1ObEM9604/wCjr9KbqTfuWFRaZITbJ/uinX53RmvpaL0R41Tc8e+I/Gop24NcbK30rsfiYcX6fSuDu7hYwSTXPUjeozaDSgMuJggJY1k3l40hKoeKjurhp3IXgU1I8V3UcOlrI5qtbohiJ371IFpwWtjRdGe7bfKpWP1rs0Ry3uzKViK2/D3iO40cMixq8bHkGrF14cgH+rughPQNWbeaHfQAsq+YvqtZ1adOtDkmrounKdKXNB2Z3WmeNNNuMLMWgf36V0NveWd5HlJIplP414gysjbWBB966TQJI7PTjeSyunP8Jr53HZHRhHnpNp9j6DLsxq158lS1kr3O/wBT0DT9RTnfCw6NG2KzodAv7Mt5d4bmPHyq3WodD1t7pT9nuFl2j7r8E1et/FNh53kXRMEg4+bpXkuONop0912/rU9eVCk7VV16ox31Sa0mMd9ZzwYOAxGQa1Le63qGVsqa3Yp7O9i+VopkP0NQ3GlWsg+QGI/7PSsZ4mlLRw5WRClUj9q6M2RorhDHNGrqeoIrD1LwrpVypaHNu/8As9K35tKu4gTGyyjt61hXGqrbztBeRy25BwGdeD+NdeEnWvfDyfy/yMcRGi1++SK+geCooZTPcTh8H5cCte90m5jH7lfMX1HUUWOrxwxjzMmPqGFaFnrWn3LbYbpN46qTzU18Ri5zcpq9gpUMPTglHQ5i/sFm4uoQzDjJHNYWo+G0kbfBIVPoeleoP5My/vI1ceveqU+k28mTC+w+hq8Pmk6fWxnWwMKm6ueP3ek3tsSWiLD1Xmq9kp+2xqQQdwr1W70q4i+9HvX1HNZE+l27SB2gAccg4wa9uhnEZfEvuPKq5Y18LII7+aOfbC3znCgVqwLMSJJrpw/TjtWZJYL53nKWRh3FXrfzniKLMhb0biu+liadRe6znlQlGSUloaMa30LiaC680qPutWvp2rSXETkgKEXDA9Qa54XU0BAlhbPcryKhjusX8rQnAlUbgeOa6VI55KxL4sm+1atpVivJLAkfU19EeHYvLtIkH8KgV83aUW1D4k2MPURuvH0Ga+mNG/1KjviivL4UY095M0ZSNlcN8QLv7Pot9NuxthY5/Cu1uWxGfpXlPxmvPI8LXeOshWP8zWNzWKu0j55SNstvPJNSxLtNWVjjk9jT/szDpzVutI9D+z4tbCo4x1r1L4awo9qjKwPrXlqxlTyK1dI1S80591rO0ftniiVdtEQy2zvFn0PEu1BRXktj8Q9TiULcRpKPUHBoqFNESwVVPRGqEp6p9akVKcEr4hyPasOjX2qZRimIuKlUVhKRSJUp4pqCngcVhIaDFO7UlOqGMTtSGnEUhqRoYaSlammgBCaYaVjTDTQCMaYxpSajY1aQmNbrTc0jmmbq1SJZJnmjNR7qUNVWC4/NMalzTHNDQJle6/1R+lcwzbdXh/66Culuj+7NcpcPt1SI/wDTQV6eAWrObEPQ920c5tI/90VNeD5DVfQmzZQn/YFWbz7hr6Kh8KPIqbs8Z+LciwTxt615ZcyyXDnOcV6d8Z4y81v9a8+jhXHSu2nRV+Y56lWy5SlGgFSAVc+zbj8tdN4b8I3NyFurhCsXUA963ehzp8zMrw/okl24mmUiIfrXZRW6QxiONcACtBLE26CNY9qjoKjkjIrFu5vFWMjU7Bbq3ZOjdjXL+dqmlz7ZN7Rg9+Riu5dcjiq00CSjbIob6iqjNRWuwct3oYDw2d9bec8IORyR2qjqcccOjpHH90vxmt8W8ELtGq4GeRUOqaSt9BHHDIE2nOK8rF4uLnFJ6bn0+U5fL2U6jWr0sYXhsldRj28fSl8QR+ZdyHHNaWk6JcWmopIwynqKnmt45LyUSLmuN14+05ke1Sw0pUeRq2pl+APNOveUZJFG08Z4r0W4uJ7WMyZ8xQMkGuL8DQbvEUzFeFBArt9SjX7HKWJI2mvKzSop4hJrojiw9H2cZJd2ULTxVpcjrHLOIJD2fitWaOx1G2KSLFPGw9jXi3iqJmvI1jBOcninWMmv6UgltbmQLj7ucj8q7HkkXCNSlPlfmcLx81UlCUOZLsdP4jvbXS/MsYQMjIVfauIguWjmafJ3ZPeoLq8uLu/e4uXLSMeTUMzY4r6PB4b6vCz1b3PBxeI9vO60S2Os8J6trUlyyx3BeJeqvzXcW+ryAD7TAy46svIrz/Q2lstAmuI8LKzfKTWp4Z127F0sF9tlR+MgV4+Owsa05SSWh9JlzhTpQjO93rc761voZv8AVSqfbNOuoYrgbWQK394VwPiGVobzdas0ZByCpra8Fapd3sc8dyd/lgbW715FXASp0/axeh01ZKNT2bNl9JjkgMkcnzDt61lSW7RsdyEfUV0KfKq54xUhZZBiRFcfSuaGIlHcylRTOY2FuMsKh1D7TYW/2xAkypyVcc/nXSyWNvJ80fyN6dq5DxXqIXNjGQSfv+wr2srr1q1aMKb06nlZhTp0qTlMv/COM6h4++2MuNqM+PTtX0rpq4jH0rwX4B2gbU7y4xnagUH6mvf7NdsYr6TEK1Sx4NB3hfuJf48o9eleH/Hi526daWwPMk5Y/QCva9SbEJ57V89/HK58zXLO2B4jiLEe5NZnVh1eojmNO0M3NnHN5wjd/ug9Kc+j6hEu7yvMXOMrzTdJ8QT2kC27wpLEOBng1u6X4j05TErK8QU5OelUlTktdD0OfE05NpXRzUqSRHEkTL/vLUZeI9sV3v2q2vElaP7NcbnGFbAOPb8KwfH9jp9lPbCyUK0ibnweKidHlV0zeljfaS5JRsznwyZxk0VEvrRWSRvNpM9iVaeFp+2nbea+D5jQjC1Ii07bTlHNS2MVVqQCmgU8Vk2NCY5paO9FS2MQ0004000gGNTT0pWpjGmMa1RmlY1GzVSQmDGonNKxqJm5rWKExGaoyeaCajY1rFEsfup26oN1G6tLEljdxTXbiovMprPRyhciu2+Q1yGoSbdQQ/7YrqbtwFOa4fV591+oTs4ya9XLqTlKyOTFTSR9C+HJA2mQH/YFXLxvkNYnhKbdo9sf+mYrUuXyhr3KCdjy6j1PJvi8uWhP+1Xn8akkAcmvQ/iyuVh/3q4ewl+y3KTGMPtOcHvXp0/hPOqv3jsPBPhVrgreXq4Qcqp716FHbrGgRVAUDAArj9H8b2LIsVzEYMccdK6uw1SwvFDQXUbe2amSfU0g49CR7eNuqiqdzpsT52jBrVGDyOaUKD1WpNDzDxNa6lpNyZoCXgbqOuKr6ZqyXR2yJtkXqPWvTr20jmjKOgZT2Iri/EPh2zt0kvbfMTIC3FVPknBxkEXKMlJHNavqNrasZJGwM1p6Dqej6iViS4VXI6E4NeX6vfSXl47u2VBIAqCB13BkYxyDkEGvKnlUJRtc+goZ/VptXirHtt3atAhaNt6eorHFnvkaQOMnsayvA/iWW5jbT7x9zgcE9xW6JP35jjTePavDq0p0JOLPr8LjKWIpqpfQTwzY/YdSlmkPDitnXJo/7Mm2sCccCsCfVrK3fbPN5TehNTW9/bXi7YriOUHtmuWrh5zmqshOlQm7Rlqc7FZ273SrNKonK5VT3qrqLYJiXr0rqZ9PhaVbkwjzEHytXM30YE7L1Zia9SjVUmcuIoKjBnGTW0pu3SMFmB6Crek6e17chCuNvXNXtFWNNcm3SfTNbemWf2Wd3Q7mkNevWxbhHl62PlMFl6r1ub7N9Snq8bQafBbKvfOBUGixsdRi3KRiulmtzIo8+HcPX0plvYxxziaNuAOhrzFiPcaZ9LLCS9opLbQytXVpLttozW78PtsP2hXxnINZ0ZzcStgHg1p+AU3NeM3OWrDFT/2eUfQmvRSkp9Ta192ktJFjOCR1HauCufEWqaXeLGsu9NuSr816JqiKunzbVxxXkni4SjVF2oSNgANLJY06knGauvM8rNHONLmg9bnT/wDCeZtmX7IRNjgg8Vy32qS4uHmmbc7nJpItG1BrYTrFkY6d6roGR9rcEdQa+nwOHw1Ft0EfN46WJkkq97dD3n4AQf8AEqnucffmx+Ve1wcIPpXl3wMtfJ8H2zY5kZm/WvUEOEFKq71GyKatBIz9ZbbE3NfM3xWumuPGlztORGqpX0fr8uEPPavl3xQ4uvEN/cMfvztj6Zq6EOdsU6rpWcdzJWYDqpFTxzIR96meWMcUnlD0rSWGT2Omlms4/ErlkOV5ViD6g02eaWUgySM+OBuOcCoPLZR8rEVHJK8bhSAw71hLDzWx6FPM6VR2eheyNo7Giq5k3Y7DFFa08M+XUwr49c/u6nuoWlxT8Uu3mvzC57dhoWlxTsUuKVwsIBTqAKWpbASilNFSx2GEUw09qjagYxjUbGnOaiY1SAa5qNmpXNQs1axQmI7VEx5pWNRsa2iiWITTGPFDGo2atUiGxGaml6a7VGTWqiQ2S76QvUW6mO3FWoiuZGu35DNCjANiueER37m55zmpfE2RqGemRWfHcSLj5iR719bl9KEKKaW55OIk5Sdz27wNqlrNpkUKzKHRcEE10NzcxLEWaRQvrmvny11KWFtysyH1U4rQOrXU6bWvJCPQtXTGgk9Gc8r2Oh+IeoQXsywwHftPJFceU9qvQQ3t5KI7e3kmJ/ujNddoHw31zUtslzH9kjP97rXUuWKPOnTqOWqOAKmnRSSwtujkZD7GvetH+G+i6fHm4jNzJjkt0rh/iL4Dm0+R9R0yMyWx5ZFHK0KpFuwpUZJXOX0zxVrFkRi48xR2eup0v4gxNtW+gKHuy9K86ZSDigVbhFkKpKOzPb9P17StQQGG4QkjoTVTxNb/AGiwmRTwyHpXjkcrxsGjZkPqDitey8S6raqE88yp/dfmspUezNo4nujz/VLaS0v5reRSCrmq3I6V3OvfYdabzZoTBP8A316Gsm18KzXMwWO5iKk+vNLkkt0aqrB7MydKuJra/juI1JKnmuifxdJb3BeOFkbGOa7HRPAkUdqGkwzY5Ncz8RfD39n2y3MadDhselclXDU6rvNHfRxlWlBwhKyZyF9fyX1289y5LMefalilmtmE9vMeD2NUKfGzKcZ4NbKnFR5UtDn9rPm5r6nrPguebWdIeQzDcnDCrlvpulySlpbhFlX+83U15r4V1y60cziFd4lXBGar3LX15cNNJK4yc8HgV4ksmrVKsnGVo9D2nnb9lFS1Z2nizQLGGJ7yGZY3X5t6t3rj31y83p9nbbs9e5qleTXaxeVJM7J6EmqXvzXo0MFKnHlqy5rHnzxrcnKl7t+x6F4Y8XxSTrZ6vEEV+A46V0GpW0aoZrRsoa8j8zzE2P8AeHQ967vwRqrXWlvbTNuaLjJ9K4cdg1TXtKZ7+T5rOtL2NZ69GXYoIyhzlWPU1reG/JsTIrY/edxWfaktDPLvTZGeQaw5vE1pHKVVHOD1WvOdCeIThE9irisNBfvHY77VbiE2TgSDmuWkhtLi/wDLZ0MgGQp71Fp2rW2ojYkgLf3W61Zayj+0rc+WRIoxmoo0Hh24yvcIwp1Up02mh8kqxLsQDd0rjnsZLjW5odwyTuNdhawl5to5Y/pWHZIyeK3+UsryBK9nL03KUae9j5/PJxcI83c+jPhtZiy8OWNuP4YhXZn7tYPhqPy7OFfRQP0rdkbCV2LzPn2cr4xuBBYXMvTZGx/SvmOQNJK8jnlmJr6C+Kt19n8NXzZ5KbR+NfPhz6134RaNnDinqkO24pwHFNQYp/411HLcjmKrGTVJUyxZqluH8yTaOgqOZsLtH41mztpR5Y3YoO5ie3aii2UsQo70Uxtrqe/8UooxS1+Qn2QCnUlOpAIOlLQKWkwQhptONMY8GkUNNROaexqF2FCQDXNQu1Odqhdq1ihNiO1QsacxqIkVtFE3EY1E5pzmonbmtoohsax5qMnrSsaiZq2jEzbEY1EzU9zULVvGJLYpao3NBJJwMk1o6ZoOqak4Fvavg/xEYFbQptvREOSW5w3ipf8ASUb2rKghlmYJDG7sTwFGTXuVr8L4Lhkm1eZm2/8ALNK7XQfCmi6Wi/Y9PhRh/EVya+lwqlCkotank1qkXNtHgvh74d+JNWZCto1vEf45eK9J8OfB7TrXbJqly1zIOqjha9TSPGAq/l0qYWpJ+Y4+ldOrMHJmJpWh6XpsYjs7OKPHovNa8UTMPugfWpUjWPsM+tO3c8darlIuRm3X+LNNa0hmiaN1UqRggirQx0ak2hSfSnYDxX4ofDR4zLquixZHLSQr/MV5C6MjlWUhgcEHqK+ydu8bTyD615Z8VfhrHfxS6to0QS6UFniUcP8A/XrSM7aMxlRUndHg9J9KknimhlaKRCrqcMpHINRlvXIrdMxlQmhC1AcryrFT7UDFB6dKowasaeneItVsGHk3LMv91ua2LrxNZaxYta6nalGYYLL0rkgvNSIlQ4RZcakobMxdV0N4ZybRhNET8pHWqi6Ve5Ba3kA9cV1H0q7aajcW+FDKV9GGRU+xVzRYp9Uc7ZacVAyvNakdmFXlcj6Vux6jYT4+12Sg/wB6Pg1YjstPuT/ol6Af7knFd1KVJaPQh1XLZnF6rp/mxHYvNc1IjRsVdSCK9VutEuUXd5Jcf3k5FYd/pcMmVkiw30waVXCqrrBmkK/LpJHCDrW1otvqVsrXFnzuHI9avnQ7dWyM1Yghktf9S7DHauWWBk1aR0U8SoyUovU5661K/wASQSuybj8yjiqUcm1vmXIrR8ReZJd+c6gEjBwKy65HSVNuKRrKpKerdy3G3lSLNC5BHIr0vw28upaGtw0y4U4b1ryuNuo963dH1G/trGS1t2CpIck9648Zg5YmKUNztwOPlhJPXRnpmn3OjW5KtcRrKeMk1ZttM06+1q1mhaIuJA2UPX8K8vtrWV33HLE8kmu3+Fdkz+K4CSSIwWxUU8ilQfto1GmgrZt7Zck4p3PoXRVxCtaFw3yVW0xP3QI9KlvG2xntxWyRyM8m+N93s0dIAf8AWSj9K8dC816T8bLjde2lvnONzYrzoLxXpYdWpnm4mXvjQMGorl9qYHU1OThTmqT/AL2Qt2rVk0Ic8r9CPAVdxquzbmp08gZto6CmwqXkCjqals7WauhweZcZI4AorW0uAQwBcfMetFI8+pUvI9eFLSUo61+Qn6ALSikp4FK4CCinCkNIY1qic09zxUMjUDGO1QO3vSyNUDtWkYibB2qFmpWbioWbg1vGBLYrtUTNSO1QvJW8YGbkPZu9Qu1NZ8mrNnpuoXrAW9tI+e+OK6YUm9jKU0lqVGb1NRnJ6V2el+A7ybDXsywr/dHJrq9L8J6RZYYQiZx3evQpZfUlvocs8XCO2p5bZaRqN8wFvayNnvjArpNM8A3EuGvpgg/ur1r0yCKOIBI41UeijFWhCzD5UA+telRy6C+LU454yT20OX0nwbpNkofyA7er8mugghihTZBGB9BVyONDnzOtOISP7vFejToxh8KOWU5S3ZXWFmPzYWp44I156n3poY9VWhd27BJrayJJ8j2pruR92jOFzVG61K1htLi5WRZBApLhTkii40m3oWlbd1604Y6VyGueIrhfCP8AbFjCyF2wMj7oz1rP1WG7h8Npr1prkz3AUSFSw2t7YqXNdDop4SUrcztrb5nTatr32e//ALNtI1mutm4hjgKPeofCfiRdWlmtbvyoLqNyqqrZ3j1FYcmh6hrJsPEdoqee8YE8MhwHFb2l+G3bWItWvkgiliXbHFCOB9TUpybN508PCnZvX8b/AOR0i8GpAPxFLt9uacPpWx5h5Z8WvhqmsxyavoqLFqCjLoOBKP8AGvn2dprW4e2vLdkkjba6sMEGvtgDivNvi38M7bxNbtqWmKkOpoOwwJfY1SbRcZdz5wH2WQZVipoaKXrGwcVFqljd6bey2d7A8E8TYdGGMVBHIy/dYj6VoplOCluiwJNn31INTLIjdGFVTcsR84DUqNA/TKGrUrnPPDRexcA7UAZqALKozGwcUq3GOJFxVXOaeGmticfKRinhufSokeNjw1SVSOeUWty/Zahd2pBgupF9icj8quPrMlwuLq2hmP8AeAwaxDShmHemieZrZmtbf2XNL/pXmwof7vOK020TRZoQbHWY2lJ4SQYrmhIaer1r7SfcFNroTa34XufLbzbfenaSPkVx914dukc+V8w9O9dxp+r31icwXDBc8o3Kn8K1f7e02+TbqWmosmP9bDwfyolyVPjX3GkK7jszy6HRbpX/AHkZArXsrEqBla64W9vNJts5llB6KeGqveWslvlWhZT7itqVGkvhZTxE3ujPht9gyOK7z4S2Y/taaYD7q4rk4kDRDLAV6J8J7Z0imlZcb2GD6ilj2o0HYeGk51UeqWJ2oPpTNSkAiY+1OtwRGKo6u+2I/SvnkeoeEfFa48/xQydRHGB+dckOlb3i+T7T4jvJOv7zH5VizBY0J9K9WmrQR5FSXNUZTvJP4Aee9Vbp/LiCjqaczHJkbp2qjLJvcsTSbO+nHkjYbWtoVsWfzmHHasy2iaaVUHOTXU20axRKi9BUoyrzsrF2L6UURtRVo4D1WlAoApRX46fowop3akFLQMKQ06mOcCkBDIcVVmfnrUk71TkfmtYQuJsR2qF2pskgpbezvbttsFu7++OK7KdFy2RlKokQvJUDyV02n+Dr6fDXUgiU9uprpdM8I6ba4Z4zM47tXqUcuqS3VjjqYuCPOLWxvrxgtvbyPn24rodM8D30+GupBEp6gda9EgtYYFCxoqj0UVaSJiOmBXqUstgvi1OOeMk9jmdL8IaXZYZ4vOb1et+C3ijULFGqL2CjFWliVfvNmn/KvQCvRp0IwXuqxySqSluyJLdm9vrUqQBT83NLvNMfdnOT9K2UUiCXCL0AFHmHtTI/mFBXaeKtCHjnqSKfj5eaxdR10W0kkNvZy3MkYy+0YA/Gs241q61rwtc3mlb7e4hJ+U8k460udG0cPOST2X+Z011c21mge4lSJScAscc1jeKvEH9nS2lraKklxdNhMnge9c352q+MvDnkw2sSiIDfKzc7h6CrOk6PL4k8OxR3iy2uoWb7UmI9KhzcvhOuGFhS1qvZ2a/JjtX1XWtD1yyk1SaJrS4+RlToDVHUdEuLfxOI4HnOl6nzJ5XOM100HhSS7ZH1+7+3mNdqKBgD3rpbe3jhhSGNcKgwo9BT9m5bg8VClbk1drPt5fNHLaZ4fv7KV7N7qO60llwIpF+ZasWvg/RoXGI5GjByImc7AfpXRsmKAtaqCOJ4mq3e9gijWNFjjUKqjAAHAFTIKjZ0QZZgB9ahvLtrd0VY9xbpWVfE0qEHOb0RnGMpuyLjYUbmIXHrT12sAwwfpWXezLcxxclfmw6ntU9gs1vObZgWQ8o3pXBDNFPEckVeGmq7va66dvU0dG0b31Lwp4AoC0qj869c5zg/in8O9P8AF9g00KrBqUY/dzAfe9jXy94g0bUND1OTT9St2hnjPQjhh6j2r7fCnPtXJ/EfwLpni/TTFcRiO7QfuZ1HzKf8KEXGVj48YdKTFdd4g8A65o9+9pdRqCpO1uzD1FZv/CMap2jU/jVXNNDEV2U/KTUy3LfxqGHvWi3hvVlX/j1LD2NV5NF1SP71lL+VUpWAh3QOeMoalQTDmNt4qB7W5j/1lvKv1U1GpdDxlatVCZQUty8s+DiRCKlSSN/utVNbpyMOAwpwa3brlDWimjmnhIPbQvY44IpRVVY5BzFKGHpmnCaRDiROKtM5p4Sa21LKjcaGHOKalxHjg09Tu6VSOSUJReqG7mRgysVYdCKvQ+IdRjULIyTp0xIuf1qmwFQyJSaHGTWxsRatpc8i/bLR4eeWjORXsPgae3u7OK4tEKwYwnbIHevAZFB6DmvfPh3D9n0Gzjx/yzBrkxcnypXO/CO7Z3MRHl1jeIpRHaytn7qk1pq3yVy3jq4EGh3kuekTVxpao7XseD3tx5t5PKf45GP61m3D+c+zPyjrTppcIexPSqssnkw5/iNeppY8/D09edlXUJF37EPAqpQzbmJNWdOt/PuBkfKOtZt3Z1tpK5o6RbeXH5jfeNbEZ4qJVUYAGKnRPlpI86c+Z3JRwKKaCyjBNFUZnrlLTc0tfj1z9HsOpabmlBpXCw7FVrp9oxVkc1Z0mKFtTVZ0Drt6GtKCVSootineMXIwkt7q6bbBA7+4HFall4TvJ8NcyLEvoOtdrFDHGAI0UL7CpljY9BX1mHyqnHWWp4tXGze2hzll4Z060kDOhlPq1bcEMUahY41Uf7Iq6tsrD5zmlULGcAV6tKhGHwqxxyqOW7I0jbHC/nUywjqzGlLErxTS7D73SulRRmTLtXoBTWk4z1podTSfKONwye1WITzVx83HvSwTRzA+W4cA4OD3rz/UdWn1LXbmykknWGJtiQQ/ekPua09C1i3069TSZtPksWk5Qsc7j9azVVNnXPByjG/Xf5HXySwwrulkVB6scVBqF/FDpc17b4uREu4qhzmuM0SaHVPEeoQ68/MbEQxO2FAzUvha38rxle2lgWk0xkO8ZyoyOlP2je3Uv6pGN+Z6pX8n8yxZaprWv2k15pTR20UXAVxks1avgjW5NasZftMYS5gfZJjoa5fSbO/07xVd6DDeNawTkujBc5BrufDmh22i2zxQlneRt0jt1Y0U+Zu/3l4tUoRcUt7OPp5lfxJbiSBAtpPOC3zLC23P1rJ8J+HLq01aa+kU2lq64W1DZH1Ndlj0pyrxzW3Im7nDHESjBwXUztF0ax0kzfYoyvnNucZ4zWqiqFwAB9KaBThIgONyg+mad1FGTlKbu3djgtKBzUL3SpdLbupG7vVe6kktdSRmYmJ+3pXFXzGjSTluk0n5X7lxpSk7Fi7uFjYRqpeQj7oqn9qeazmKLtmTtU8wxqsbRAtkfN9Ke1iyX/2iNgEI+ZfWuJ1cVXqTUX7qk4tLs18SfddS+WEUr77makUM2nGRpG80dcnvVuKKS905VwRNERgnvVpbG283f5QznPtV6IDbjHFKhlEr/vWrcvK7fa832f3hLELp6+hUNnHII3mX94oGcd6urggU6kJA9AK9mlQp0m3FWb3ff1Odyctxe1AHNRmZf+WbKxHUA1IDnmtYtPVCY8Gl4NNAz9aOVPSmIxfFvhmw8Rac9tdJ8+PkkH3kNeG6/wCDNS0a8ME1w23+B+zCvpBWBHFUtX0u11S2MNxGD6HHIquaSWgrK+p82Lp14n3bwfi1O+z6uv8Aq5VcfUGvQ/Emgw6XNtu4UMTH5JMYBrEbSNKm+4xQ/wCw+KhYpp+8jX2aa0ZysjamvE1mjj3jBqrL9lkH+laTF9QuK65/D1wPmtdUlX0D8iqsun+IYBzHa3ie4wa1jWpy6IlwkupyEumaDN96zeM/7JqtL4Y0aYZt76SI+jCumuriONiuo6DLEB1aMZFQxN4cnPyXj2zn+GQYrVcj6Mhua6nMP4LuiN1nf28vtnBqrN4d8QW4O60Mqj+7zXbnQWkG+xvYZh2w1VpbfXLHoJgB3ByKqME/hkDqyW6PPri2kiJFzaTQt67TTI4z/wAsZxn0JrvjrN6oKXUUco9JI6jaTRrv/j60mMH+9GcVp7KoulxKvB7nEeZPH/rI9w9RT0uI24bIPvXYPomhSn/R7q4tT6MMiqtx4Tlk5tri2uh7HaaHdbozdGjPY5uOPzJEZCMbhX0J4XQR2ECjHCDH5V4fP4e1C1bd9mlTHtkV1/hPxneaVEttqFs00ajCkfeArmr03P4TSjS9nfU9cZmx6CuI+Kkxj8MXIzy+F/M1PJ8RNG8obY5t5HI21wXjvxQ+uKII18uEHOPWsadCXMaTlf3Tgp1yS7fdXpWRcymR/atTV5PLURKe2TWK1dMn0EkkrIRQWYKO9dDp8PkwKMcnk1m6Rb+ZL5jD5R0rcXpUo5q8/sokToKmTjvUC5BqWqSORkjHNFM5xRTJZ69S5pmaXPNfjZ+lDqcKjzxUitUtlJEsYpY38u+if3xTFcVHcSqoDn+Eg0Um1UTCS91o7rSplljCnk4q5nB4yK5vR7rDI6tx2rqVKyxB15z1r7/L6/tKaT3R81iqXLK4ijI61FcAopkJ+6Mmpk4PpTmUOuDyDXpJHIZekavZakJTazbzGdrcVi6xrt5ZeLrWyl2CylA5xzzXPG3u9M8bT6Zb3RtY7pshsZ4PNXvFvhmWLTlvoJ7m6u43BJY5OPYVlzzcfQ9SGHowqLmeklp8zV8U6vc2urWmk2ZWN7jrIwzgVkeJX1DQ9b066mv2uELfMvQY78VuXWhnxDpNhdTM9pfRIMNjkGrll4YhJ83VZm1CXG0F+ij2FU4SkTTq0aSV+l01bf5mNqOjX1v4gj8QaNEk6ygM8ZOOoqw2i6jrGr22oalElrHbcpGpyxPvXYRwJHGscahVUYAHYU7ZgVqqSOV4udl3StfrYyLvRdNvJxNc2qPJ/e6GtHT7S1s4vLt4UiX0UU8ryaUMq9WAFXZLU5nObXLfQf8AZ4TP55hQyAYD45xUwWoIbqFpfLVwW9Kga6mluTaovltn73tXLWx9ClFO97uytrr2GqcpF8r6VUe8jBZY1aQr6Cokknt7wW8z70kHBptp5ljJLE8LOGPykCuCrmkpNRinFXak2r2dtNu/c0jQS1evYk+1NNYSSRjDr1HpVeOPz7UOoUFeWdm5Jq1p9nNHMZXwqODlatpYWwbd5efbPFc6weKxsIyrdmmnp6SWjt57Fe0hTbUf68iBIW1C0VyPLkQ/KfWrCWDSHdduJCBgAdBV2MBQFAAHtUgFenTyulpKr70rK/Z26tbGTrS2joiOONVACjGBilK+tPFRyzRJIsbMA7dBXoynCmvedkYWbGleaepCrntVG5uJWvBaxEKcZLGmNNcW1wsVywkik4ziuGpmVODejsnZvon+f4GipNliTUIFP8RGfvAcVX1CXddwo7EQMM5HemTt/pXlSRsIU+6qj71XYozcxkXEAVM/IO4FedKpXxnPR5ldNdGtt0/7r2XVmyUadpWKl7BHBNDJanDk9Aeta6ZxzxUUFrDCconPqeam7e9elgcJKhKc3Zc1tFsrfdv6GNSopJLsGCKevzfWm0DivRMbilcHpSjPpTlOetLtoGUNW0u11bT5LK9iDxOPxHuK8H8d+FNT8LXZkSWWSxc/u5QTx7GvohelQahZ21/ava3cKywuMMrDINNOwrHy/b6vqEWNt0x+prVtfFN8hAkVXFd14n+HtjZyNLFATbk8Mp5X2Nc1N4Os2/1c0iVlLEUU+WaNFTm1eLGQ+KbaQbbm34PtmlmTwxqiYlihBPfGDVWbwS5z5V+wHuKoz+CNVX/VXyn8KqMqD+GVgtUW6J5/Bdm2ZNL1GS3bsA/FU5IPFmjAn7Qt5CPXmmDwt4mgJ8m/x9GqG58P+LpRta8YjHZ63jJdZprzIa8gPiq28sf2tpaPk4LIOanh/wCET1Mj7Ndm1kP8LVSt/B+qyR+VdqGx0Oarr4C1ZpG5RVzwSa6L018MrGKUn8SNmbwvc7fMsrqO4Xtg1k3Wn6hZvmSGRSO4rU0nwjrtnKrR6oYgOoByK7LT7a8jj2X00dxxwdtL624dUx+xT6WPPLTVry3OPPkI7q3Iq5/alrcD/TLGF/dRg12V9omnXSkNbKCe68GsK88JIiM1vcY9nrSOJoT+JWIdOpD4WY72Oj3hxFI8DHoGGaw/E+jnR1DyyI25SyYPUVa1HW9O8P7kjZby/HAUHKofeuD1bU7zULp7m6mZ3b34A9AOwqKlSN/cOil7S3vlG8laR2dj1NV41MkgUdTTpT2rQ0m3+XzmH0rAJy5VcvWkaxRKq1aHSoQpA4qdWyFBoR58tR60+mYw1SDGKpGYDpRSD0opiPW6WgU4V+NH6WNpQTS8VGxxS3GOL471Xu23oV9qJGqLOc1tTjbUiTNDwnfbg1q7fPEePcV3ujXPO1vutXlNk5ttbhkHAb5TXoWmTAqCp4r6TA1XGzPNxNO9zp5Y8HimoTS2Evnw7W+8OlSFMGvpqbU1dHiTi4uxmX+h2F9qEN9cRkzQ/cIOKulMH1qyOnakKhh/KtUkhOcmkm9iNBUyCq8siQJvkOB0qF7yUwmWGE7QPvNXNXxtGg2pPXey1dhxpylsaQ4HWq8t5bqdpbPqQOKrXE7zaWJE65w+KkEtq2m7MLuK42gc5rz6+aNy5aUkvd5k318lsbRo6Xl3sWlCyKHUgqaydRXyr6N5MmJuoJrU0yF4rQLIOSc49KfcW8cwCyKCByK6KtGpj8HFtcsnZ69/MzUlSqPqjMvofJkiuLdeAeQtSamrI8V5HlTwD7VoJGFAUdB0qTYrjDqCPQ1FfKI1I1FF25rP0kuqHHENNX6Fe1tBJIlzJIZWx8vHStDbTUwowoAFSL716WHw8KEbRWr382Yzm5PUaBzTh0qKW5t4jteVQabNJM8ataeW4PUk0SxNON7O7XRav7hKDLIOOpqK4uhC6RhS8j9FFZdxctdQmPY6zIckL0pUW4ukS6jKl48DaOteHiM7c26eGi29Gmu32tH1S6anTHD21m/66FzVJZ4WimUkIPvLUF2tzdRLcrGqqgyvPJq7H5l5C6TwmNSOp9antbdYIRErFgPWtZ4KeNqSfO/ZTV+zUl5NXt16akqqqaWnvL8iibc3kcdyrGKYDBPrT1s5JJFkupQ+zooFX8Ypp616MMto7z1el97Nrq1sYutLoLgU4UgprSIrhS4DHoM8mvQMrktR3NxBaxGW4lSJB1ZjgVjXviS3s/EUGj3EMkfnLlZm4UnsK5vxBcXFj4inutesZLyxJ2WiqfkB7cetQ5nPUxEYrT09DuNN1Cz1KAz2U6zRhtpKnvVn0rzfQW1Dwz4mjS4tjHY6mcrGh3CPPSvSTRGVyqFX2kdVqhRUg6e9R0A9Ko3JAKKAwP1paYDJY1kRkkUMrDBB71wvinw9JabrmydvJ7r/AHP/AK1d5mmShGBVgGz1BrkxeFWIhy3s+jXQ1pVXTd9zxe5m1a3+ZY0mX2NUZPEskJIubGRD616F4j0JoC91aJmLqyD+H6Vyd/HbeQ7zqhUDJzXyk8zxWX1fZYqnzdmtLnqLD068ealKxinxdYfxB1P0qRfFGlN/y2xXlPjXVxb6nJJZqBEThV9fesyz8UWrEJcq0TevavssI8PXgpaxv3PIre1g7bntqeINNbkXC1INd03/AJ+k/OvL4ZrOSESfb4VRhn7wqGbVdGtx81y8zDsgrreHor7RnGdR9D1b+3tMH/Lyn50v9s2LAbZ1x+leNXHiyJAVsbFQf70hrGv9a1G8BWS4ZU/uJ8orOVOHQ0Sl1PZtd8daLpYKicXEo/gj5rzfxR481bV90MLG0tz/AAqfmI9zXIZyc0maUYJFikksckn3NI+cUd6bIe1aCY2GMyzqvbvW7AoVAqjpWdYRhBuP3jV9DzSTOOtK7LSGpO3Sq6tgc1IG461ZytEw5pQOtRKwp+4UED8GikDUUCPXqUfpSUoNfjJ+nAajkp+aa1UhFWWoh96p5l4queDXRAzZBfDaySj+Fga6Lw7qW3UpLGRvvASRZ7g9qwrpd0JHtVLU5pLc2GoQth0GPyr1sA+Z8py4hW1PXrOVo3DKa242WeISp07j0Ncl4fvo9R0yK6jIO4fMPQ1v6NPsYq3KnrX0WFq8rszycRTurl7HanouFxUrx9D29aFFesjgKmoW/nWzrjnHH1qDSNz2ZhlUjHHI7VpkcYqMqVPtXLPBxliFWvrZp+aLVRqDiV9OtWt0dXYMrHgVbighRgyxKD64oFSLV0cHRowjCMdFt1FKpKTuyTtUbr3qrLc3iltqRooPBY9adY3guCY5FCyD071isyoe2VGV03tdNXG6MuXmRNt9aTcFUsfujrVBGkvbqSNpWRF6BeppkTSWuoi3ZzJE/TPvWP8AasbKai+Rvlv57bb2uP2D2vruWzfByFtYzK38qWG8NxDNGFKTqpwtVIGNhqMkewsH+6BVqzt5X1Brt4/KXsD1NebSxmLrzUb+9zOMopaJd7/juaypwir9LXTGaV9la2cTbfMydxbrTtGDh5/LyYv4c+tXWsrVn3mFSTVhFVVCqAoHYV24TK6tOVJ1Gv3d9Vu79/6epnOtFqVupQsrWVbuS5m2gt/CKuW8EUOfLXbnrUlKOlenQwVGilyrW7d3vd7/AHmMqkpbiinLTGYKpZiAAMkmqNjrFhfCc2dws4gzv29K6roycknqaLVma5rNjo8cT3zsolbapC55ri5Nal1y2u7mbVJrXa5jtbS2HzuexNbdrol9qPgr+z9Zk33rAvEWPzJ6ZqFNv4Tl+sOpdU0TeNNZu9J06C9sZIGQuN4bklT6VjeL2lns9P8AF2ku7GHBkQHOB34qLwFo9pqEF1DrFnNJdW7GMGUnbjpxW94Y0eTQLW6try6jmtJXJijIyQKWsvQySqYjpo/waOd8X39p4ps9Mj0f97qRfdtA5jGOc+nNb1xpc2taBp0WuSfZLi3cNIAclsVq2Gm21uXmtbSGwRuWcKA5H9Kxtb8a+HNFZo4Sb+6HXZ82D7seKTtHWTO3DZfUrSenM3ulsdKrqyx+XbPLsGFYr0/E1KPtTclI4x7tmvIdV+Juu3DEWscNonbA3Nj6mudvvEuuXrZn1S6YHsHwPyFRLExWx9FSyCvL4ml+J9AGQL/rLqBfxpomgY4W/g/76H+NfOTC+uGzm4k59WNDQ3SKCY5x+BqPrXkdH+r8etX8P+CfSKiQ8x3ET07dcoP3kSv/ALpr5wgv723/ANXdXMTDpiQitrTPG/iaxYbdQaZB/DMN3/16pYldUZz4fqpe5JP8D3B71M7HDxH/AGxj9akRs9DkeorzzQvijBNiDWbHZngyRfMPxBrs9On03VIPtGj3yepCnIH1XtWsZxlszycRgq2H/iRt+RpcMCGwa88+KPhO9u9JmuNDGZAC0luOrj/Z967mOeSNxDdoI2P3XH3W/wAKsYxWdfD068eWormEJypu8WfB2rXEs2oSrcRtHJGxUxsMFceoqpPZ+cmR1xX1T8XvhPZeKN+saTHHbasoywHC3Hsff3r52vtLubG6ktLqB4ZomKujDBBrnqv2Vkjal797nGyWt1C3y7vwrQ0lL2aQLIuV9SK3lt/VatW8KrwoxWcsdJLQ0jh9TNm0yXrH83tVKaGSNtrKQRXUuywxFzVa1h83Msq5LdAfSpo5lNK81dFToR6HN0Vr6va28eDGMOewrLMTZ+XJr2aU/aU1UWxyStGXKMHWj70nNPCNnlTUAfk/Wqb0M5uyLqvxUqS4rP8ANxR9o5qEzmcTVSb1qYSrjrWZE5dc1KCwFNVY3tcxaVzRD+mKkEnFZYmYetPFzxzVqSE4GosgxzRWelwp70VdyeQ9zozSUV+MXP0kKQ0tNNUmIjeoHHNTNUTmtoMloawypFUdSj36LJ6xSbvwq9UQTzI7qA874zj613YOfLURhWjeDNT4ZyyRWkrMx8tnwB2rvrRtrZFcP4Ui+zaTFGep5NdNol20rPFIMOhx9RXvU6ydQ86cNDstOl8yPym/4DUxUg4rItZCGBBwRW1G3nQh16j71e9h6nMrHlVYWdxtNK5FPx70Y9K6kYEXQ80qn1p7rkZHWmKD6UAZlttm1SRLrtnaD0qXylXV0W3xgctjoKty2VvO4dlO71BqzbW8UAxGgGep7mvnVlFWU+WdrKXNzfa9Nv1Or6xG2na1uhVn0/Nx50EpiY9cCiCxVJvOkdpZPU9q0StQyMkfLOq/U4r145dhoz51HW9+tr97bXOd1Z2tcr3dktxJG+4oyHqKugcYpiFWGQQR6ilmlhgjMk0iRoOrMcAVvChTpzlUirOW/wAiHNtJPoPFPFZVlr+j3t2bS11CGWf+4D1rJ0TxNcXHiu70PULeO3aPPk7T97H/ANatOZGLrQVtdzpbmeKCGSWRxtjUs2OSB9KwtN8W6RqN01nDM8ExB8vzk2hvpmuca5bw38SHhuJXey1ADO9icbunX0NSfFq3spfsUdsoOpbwFSNeWQ/Soc3a/Y5p4iXK5Lo9UVYvFF9dx6rod5vuruUtHbm3HH/6queANe0/TdKl0nVttncwMQQ64Lg9vrV2fwjEl7pWqWk0WmSW6L54/vGuol0/S7yZbt7S2nk7SbQf1ojCV7kU6Va/M3qu/Y5K28MavpOsyX/h+W0eC4GQs4+4DzxXR6Jo1xb3jalqV813euu3jhEHoBWwAB049KbLMkMTyyNhVGTVqCR1U8PCL0I7p/KwkSB5XPyqO/uazNXv9P0C0Oo6pOHm/gHcn+6oq611Dp2mT6tqDBAELtn+Fey14V4q1q617VXvZ3OzJEUY6Rr2FZ1avIvM9zLcueKm76RW7/Qu+LvGuqa7K8QdrWzz8sMbckf7R71jaTpOpavcC30+3eZz1wOF+prV8FeFrnxFqG3JjtYzmWXH6D3r2/RtLsNIsltLGBYkHU929ya5qdKVV80me5i8wo5dH2NCKv8A1ucBoXwti2LJrN2WbHMUPT8TXY6f4S8PWCAW+mQZH8Tjcf1rYZivTgUgkGeTXZGlCOyPmq+YYmu/fm/0I4re2iXbHbQp9EApTDCww0URHugqrrOpLp9v5otbm6kbhIoE3Mx9Pb6muS8Ka3rfiXxLqMF4Ro8WkzKr2SYeSXcMgu3Yewq7nJdnVXmiaReArcadbSZ/6ZgGuY1n4baNdKzWUkllL2wdy/lXbFlVSxIVRySTwKwLzxhoNvOYI7qS7mHVLWFpSP8AvkYqZQi/iRvRxdai7wk0eS+JfCOsaCxkmh8637TR8j8fSsnTNTvdPuVuLG4kgmU8Mh6/X1r2VfHHh6dza3DT2bSfL/p1s0aH8SMVyfj7wVHDZnWtE2yQn55o4jkAf3l9q5KlG2sT6PAZwq/7rELV9enzOj8D+NrXXIxpmqqkd6Rgf3Zvp6GunZpbKRUlJa2c4Vz1Q+h9vevnVJGjkWRWZHQgqynkGva/hx4lj8SaTJY32DeQLtkB/wCWif3qujW5vde5y5plior2tJe71XY6wdK4j4l/D2x8WW5uoNlvqiL8kuOJPZv8a6ywLQyPYzMWaIZjY9WTt+XSrlbThGceWR4Kbg7o+QdX0S80nUJLHULdoJ4zhlYdfceoqstrt5r6i8c+ENP8UWBSZRFdoD5M4HIPofUV85+NdNv/AA3dvp15CUnJwhxw49Qa8HFYWpSlpqmelRrRmtdzmZ91zdeUv+rT71WWKxRljwAKsWdssUIDfePLH3rK164G7yEP1qsLReJrKnHZE1qns4OT3My7mMszOenamW5zKKilbFFo37zPpX02KtTo8qPLopyndjtdvHgRREQGPHSstH+UH86Ndl3XKL6VUL8Vx4dctJI1razLLSDPWnw/vHAFUs1qabDhPMb8KuUrI55vlRajXaAPSpM9jSKOKcFrlOFsaRUZj4qcCmP0qlNoak0V23KaKkxk5orVVmaqofQNGKdSV+SXP0YaaafpTzSHpTTCxERULrzVg1C45rWMiWiEikjO25jb14NOYVBN5nGzk54ropztJEOGg+PWp4Z/ICjET4b1Irel1lbdraSNSd2CT7Vy2q2cu9NSiXJGBMtb9tDBfvaTLgwbCCPQ17anGylE4LdGd/p1ws0KSocq4zWzplwY39Qe1cboU/kv9nAIjXgc9K6W1fgc17ODr8yTR59enZnQSxg/MvOajVeabp029TEx/wB2pnTBNe3CSkrnmyXKxpTHeo2QjnNTqOKGXirIIY6mSoR8rYNSRtTETVxXj+LQYbqOfVGvJp5VCx28MhGffFdsK8/+KFleW+q6fr9tE00duQJFAzjByPwqJ/Cc+LdqbdrmBZatfeF9ZiYRX0OnTdYLrkgeoNavxDv2XX9JaZGn010Egj3YWQn1/So/GGtWvijTINP0uzuJrt5FbmPHl+vNdcPDlne+HLPS9UTzWgjUblOCrY7GoSumkzijCUlKnCV1o1/kcf4lt9S0i7t/Ewt9NgdcJFax8nB78dTWrrmg6hrR03xFprJZamsas6PwK29P8LaJppFw6vO0Q+V7mTcEHtngVzXjD4n6XpnmW2khb66XjcD+7U/XvW1KhKo7JG8cNo+fZ9PPuXpPDKXPm6p4vv42mwu0xtsWIDnisXxV8T9LsSLfQ7dL65jXYtxIPlXHoeprzHxB4j1rxBOZNQvGZO0Y4RfwrGf5TxzXrUMtjHWeppFQh8K1NrW/EWta3cGTUL+aTPSMNhR9AK2PBHjS/wDDN2Bue4smP72Bmz+I9DXGsxzuBxSo2TzxXe6UHHltoGu59VaDrGn65pqX2nXCyxsOR3U+hHY1JeAT3VvaH7rHzH+i9vzxXzd4U8Q6l4d1FbrTZTt6SxN92QehH9a958E+I7TxPvv7aN42jiCSRsPusTyPevFxWFdLVbHTSlc5v42atJi10WFsK376bHcfwivNrWGSSVIU+ZnYKAPU10HxRuHm8bXqsxxGFRR6DAqD4fRJP4w02KTLDzt3PsM14U3zVbH3WCisPgVJdr/qe0eFtJh0bRYLGJQCqhpG7sx6mrOtajZ6PpdxqV9IUtrdC8jBSxA+gq53pJEWSMo6q6MMMrDII969K1lZHxE5ucnKW7OBt77xF4ymju9MvE0fQmAKOQGuJh6gdFH15rqLq40/RLDzr68VI0ABkmflj/U/Sqdz4N8PySmS3tZLKU/xWkzRYP0Bx+leYeDtRddQuf7b0/WNYurK9kt1uDCZUiVW4PHGcegzU7CPQxqmv68Nuh2/9mWTdb67T52H/TOP+prlm8O3ug/Eu2Fnr19ANZtGEtzIFkM08fPzA8dOw9K7JPFugggNcXEX/XS1kXH5iub+I/iLQ59GgvrDUopL7TrmO5hRAdzYOGA47gmhtCK+ot4p1XxhJoM0tnqVlpkSXFzBGxt2ui+dobqMDHToa6J/F2kaJFHHq2nXOhhmEaB4P3ZPYBk4NcrrWsaq+vnxZ4R0i4uIJLQW99NNCQu3OVdF6uVyc4rpPCVjoWoyJq02spr+oDkSSsAID6LF/B+WaEB1LrbahaDzYknglXO2RMgg+xrjbaIeFfHlnotrn+xdcjkMduxytvOgyQvorDtXV6prWk6XC0uoajbW6qMnfIMn6Dqa5PQYrzxX41g8VXNrNZ6TpsTxabHMu153b70pXsMcCmxo4b4j6ImieIpEgXFtMPNhHYA9R+BrP8GatLo/iK0v1JCK4WUdih4Nei/Gexa6sdOmhheWRZWTCDJwR/8AWrz5PDmsyRZNm0IPeVgg/WuCpBxnofbYLEQr4NKs1roz3TWCI1ttQj6RONxHeNuD/Q1d6GuXtdd0lPDMNlfarZJdfZgjr5oOGA9RV228T6Cyop1izLbRkeYOtdnPHufJTw9TZRenkblYPjPwvpnijTfst/EvmJzDMB80beorQt9Y0u4OIdRtX9hKKuqysNwYMPUHNNpSVtzBxlB6qx8rePdC1DwlcPb38fynPkygfLIPavObh2d2Zjkk19s+K/D2leJtJl0zVIFlicfK38SN2IPY18o/FHwJqvgrUSlwrT2EjHyLoD5WHofQ1pgKFLD3Ud2RXnKpa5w9w9La/dLVWmbLYqxGdtqT7VONndWLw61uY+oSb7tj6VEpNNc7pmb3p6jFJKySB6sfnHNXrXUAoCsuBWax5xQvWk4p7kypqS1OkhuIZBwwzVgY7ciuVRmU5ViKuWt9MjAE5FYypdjmnhf5Wb+OKYy1Uj1KIttbg1bSSOQZVgazcWjmlCUd0QuvNFSOKKBXPfaSiivyk/TRKQ0tIaYDDUbD86lIpFQs2FGapMViIRliABzVuG1WNckZarNvAI196VhWbq30QFXaI3ORlG4YVStnOkXz27H/AEWf7h9DWo6hhzVW7t1u7VrZ/vDmM+9elgcTZ8ktmcteH2kaOhXbO/zHk/Ln1IrrtOnEibc/MvWvOvDsz5lhfiaIglfXFdGNQ+xXdvd7v3Ep8uX2z0Ne7hajp1LHDWjzI7q1l2NuzW1GyzQhl6965u3YMoweDWnYXGyQDORX0tCoeTVgXxwafjNK6ggMvQ01Tziu9HIyOWPjjrTFz37VaI4qvIuORTESo2frTnUMuCAQeoNRRtxmud8VeOND8PRstxcCe6xxbxEFvx9KqMHJ2ihN2OgWKGHJSOOMdyqgVyvir4gaFoQaJZftt2P+WMJzg+57V5Z4p8fa1r3mJ5/2G0zgQxHBI9z1NdH+z/bafdy6q91axTXMezY0ihsKc5xmu36n7OHPU+4jmu7I5Dxf441zxCzRzTG2tD0giOBj3PeuZ4Vfu89q+mdZ8F+GdWB+1aVArn+OIbG/SuK1r4N20gLaTqskR7JOu4fmK6qGMoJctrEShK54uzMeDSjJxXaat8M/FWn7mFit5GP4rdt3H061yV9aXljIY7q2lt3B5V0Kn9a7I1IT+F3J2IscDcwAqWPYPucn3qrz9acCc+laCexZM53ADaPevVv2fLoLPqVmzfM6rIvvjrXkqI0hG0V0/wAPdcGh+KLS6lJEWfLkH+yeDXPi6bqUWkOk1Cdu503xZtXt/GU0pBC3EayKfwwf5Vj+Fboaf4gsb5mwIplLfToa9L+LWjnVNDj1S0XzJLUbvl/ijPX8uteO5Yd+K+OrRcKjZ+g5ZWjicGoPorP+vQ+nd+5QyEFSMg+1ZviTWLXQdIl1G8LsikKkaDLSOThUUdyTXNfCnxRHqmmJpN1Ji9tlwmT/AKxO34ip/iefIPh7UZlLWNlq0cl36KpBUMfYMRXdGSlG6PjsTQlh6jpy6E1hp3ibVolu9b1KTSY3+ZbGxwGQdg8hySfpisDwp4Zjj8Q+JbK31nWLZ4L1ZEaO56iRAckEYJzmvSlbzBuGCDyCD1HrWPo+itp2r6xqLTCVtRnSQDH3FVAoFHKYGDca9rHhjU7Wy8SFLzSrqQQw6ki7WRz0WVenPqK65oYgc+VGc99orkPjWLeT4c6hDK2JpCi2o/iabcNuPXmut0oTDSrRbn/XCBBJ/vbRmmgJRwBjgdvasq+8OaDezG4udKtXmPWQJtY/iMGtV/lGT0rjPG/ji30XdY2Srcagf4c/LF7t7+1E5KKuzahh6mImoU1dmkdJ8JeHwb59P0+1I586VQzZ9icn8q5vXvibboxh0i0edh0ll+VPy6mvOdS1G+1W7NxqFzJPKTxk8KPQDoKgt7ea4mEMMbyyPwFRck1xTxEn8Oh9Rhcio01zV3d/gbWo+LvEOoMfO1B4x/dh+QD8uaxbiWWYlpZZJW7lmLfzrs9C+HGsXgWXUJEsYz/Cfmcj6dq6fSvA3hGOfyJLwXtwvVDOAc/QUvZTlubzzHA4b3af4I8kITnOAMUgiDMCCPrXvqeE/DkabV0e2P8AvDP86G8MeH2G1tItfwTFWsNLucz4hpX0g/wPBWHlthetW7PVdRsmDW19cwf7shxXsF74B8M3TbvsbwN6xyEVhap8LY3jY6XqTKw6JOuR+YqXQmtjennWEq6VFb1RgaT8Q9btCv2ryr2Mf3xtb8xXXReJPCvjHTX0nV4ljWddrQXONpP+y3rXmuu+HNX0Nyt9ZuidBKvKH8ay+Nvr6Uo1pxdmaVcrweLjzU9PNf1Y5X4y/C3UPBl22oWAku9Ekb5JcZaHP8L+3oa86upNtofpX0p4c8WXNjbHTdVi/tLSZV2yQy/MVU9duf5V518YvhiLPTm8UeDd19oUnzSRLy9t6gj0H6Vu5+1aPm8VgKuCfvap7M8ZhGSTW54V0yDU9UW3uJhEh6kmseIYFI0zrIDGzKR3BxW55zO71b4c3aBptOmWdOuAc1ymoaLqWnnFzayKPXHFW9F8Xa1ppGy5Z0H8LGu50X4haZqCrb61ZpzwWIpBdo8sxj/69Kg5r3G68J+EfEVt5mnzRxyEdjXE698NdXsdz2n+kR+3XFA1I4PvmnLNJGflcjFWb3T72yYrc28kZHqtUzQGjL0OpyLxJzRWeaKjkj2M3Rh2PqPNFJSivyI+8CkNOp0UbSNhRSvYY2ONnbAyavQwrEPfuakhiWNcAc9zTjWEqlxEZppFSmmmkmJkBFRyKeq9RyKnYUxq1jKzuSZeqB7eWLVrYfMhxKo7itPfFqFrJGhBjuY9yezCo9qhikgBikGGFY8Ekuk6iLRjmLfviP8ASvocJW9rBd0cFWHK7dDuPAWpS3Wnm3uD+9tz5eT3Hauthb5xXnuhN9l1y48vhZkEq/1ruLCdZ4VlRtwP6V9Fg6/N7p51enbU6KwmDgxseO1TuuDWPbSFWB7UeK/EVtoPh2XVpo2m8shVjU4LMenNe7Qk52itzzKsbamwGAHNch4s+IHh/Qy8X2j7bdD/AJZQHOD7noK8k8V+P/EGuboTcfY7Vv8AljBxke7dTXIkjJJzXs0cB1qM5ZVOx2fij4ka9rAeC3kGn2zfwwn5iPdq4pyWcszMzE8k8kmnYzzSFhnufpXfCnGnpFE3vuJk5xXo3wEvPs/i6a1LYF1bsMZ7rzXm/mEH0+ldL8Mrr7H470qbdw0wQn2YYorxc6cl5Cjoz2L4t+PB4H0aC4hsxdXdzIUhVyQgwMkmuW+E/wAXr3xV4jGiatY28EkyFoJIM4yOcEH2713nxB8Iab4y0JtMvy0bq2+CdR80T+vuPUV5hp3g2D4Q6bqXjDUbldUu4k8qyWOMgKzcZb0r5tnSrHt8tzb24BnuIoc93cL/ADqpdNouoxmK4l0+5Q8Ydkavi3Xtc1bxBfz32p381xNId3zOdq+wHQCtb4faJpfiDVP7Mvte/si5fAt3dCY5G/uk54NPmaDlR9Kat8MfCeoZeG2e0Zv47d+Py6VxutfB69hJbStUhnA5CTLtb8xxXLa94e+IXwzdNRsNVnurAH55IWZ4x7Oh6D3r1L4U/EfTPGduLW4VbTV41+eDPyyD+8nr9O1dFPF1YdSXBM8m1Pwh4n0tWM+k3DID/rIl3r+YrDdWjJUgo/8AFuGDX1p0GB09KztT0HRdSBGoaZaXGe7RjP5jmu2GYv7SMnTOE+DvjFdQsE8Pamw+0RrtgZzxKn90+9YnxE8JTaLeve2Ue7T5Wz7xH0Pt6V2d38L/AA7JKtxYPd6dMp3K0MmQD9DXS2sM8Nj9i1iSK9QjaZymA4/2x2PvXnYqnSqawPTwGOqYafMvmu//AAT58tJriyukuraRopo23KynBBr1fwn490vXLQ6V4gWKKeRfLcyD91MD2PoayfGfw5niZ73QAZYj8zWxPzL/ALp7j2rzeaGWGVopY3jkU4ZGGCPqK81c9Fn1Mo4XNKe+q+9HvNppWuaLGsWh3lvfacP9Va3rENGvZUlGfl9AQfrTp9Q8ZS/urbw7p8D4/wBbPf7kH4KMmvHtA8Ya7ouEtLxmhH/LGX5k/Xp+FdvpnxYhIC6npTqe7wPkfka3jXg99Dw6+R4mm/c95HQ6b4TuZtYi1zxRqf8Aal7Cc20CJstrY+qr1J9zXV1yNt8SPCswG+7ngPpJCf6Vfh8W6He21zNY3gnW2jMs2FI2qPr+VbKcO5508HiIfFBr5GR8SfFR0q2FjYyf6bMMg/8APNf7319K8dl/eys0jMzkksxOSx9zU+s6nPqmp3Go3DEvM5IGeg7D8BVJFJPevPqVHN3PtsuwMcJSXfqbvhLw7feItQ8i3Xy4k/10zdEH+PtXtHhzw9pmg2yx2MIMmPnmcZdz9e30rA8FeIPCWn6RDY298kDgZkMy7Sz9yTXXW11b3Shre4ilU9Cjhq66MIpd2fN5rjK9Wbi04x/M5/4pHWz4F1T/AIR/zDf+V8vl/f25+bb74zXyUkWqC+UQwXoud3G1GD7v55r7dUYr57/aA+IeoWviWTw3oM62kdsg+1zwgCR5CM7d3UAAjp61q0ePc9a+FP8Aby+BdPXxF5n28Kc+YfnCZ+Xd74rqgcjmvirQfGPiXRtRS/sNXuxKD8wklZ1f2ZSea+m/hh8RNL8X6T5k0kNlqUOBc27uAM/3lz1B/SmmKx3R5pVJFRqytyjBh6g5p9UIfKkc8TRTRpJGwwUYZBrzXxz8PlVH1HQUOBlpbX29V/wr0gNipFYY96znBTWp1YXF1cLPmpv/AIJ8z4wGVgRg9K2vCevT6DqAbPm2Uvy3MB5Vl7nHqK6j4ueGxazjXLOMLBKwW4VRwr9m+hrz87cdK4WnCR9rRq0sdh7taPdFf42/CBPs7+LvA8XnWcy+dPZxDO0HkvGPT1Wvn1lIYg8HPIPWvtD4Qa1ky6BOxIAMtvk/99L/AFrkvjp8FY9W87xF4UgSK/wXntFGFn919G/nXbCXNG58XjMM8LWdN/0j5dPHFHap7iGSG4e3uY3iljYq6OMFSOoIqMp6HiqOYsafqN9Yv5lrcyRH2PFdt4f+JmrWG2O7AuI+/rXAd+KcPWgTse66f4t8I+IohDfwxRyMOdwxUGq/DPQ9UjM+kXSox6AGvEN3zZGRWvo/iXWNKcNa3kgA/hJyKBWtsbWv/DvxBpjEi3M8ecBlorptA+Ls8cYh1a1EgA+8BmigLs9LFKBQKmghaRuBx3Nfjrdj7yw2KJpGwPxNaEUaxrgU+ONUUKtL3rlnPmCw2kp1GKm4hhpDTyKQrVJgRsKjYVPTGWrTIK8ibkIqlqdn9vsWjH/HxD80Z7n2rRZaYwKsJF6iuzDYh0pqRlUhzqxS8N3y3DW3mHbcQExuD3BroPDWova+JLrTZD+5lHmJ7HvXL6hafZtXttTtxiN3AkA7Gr+ouYfE9pKCR5qFc+9fUUayUlKPY82cbqzPTo22/SjUbG11bS5tNvY98Eww2OqnsR7isbwlqy6ppxVyPtMDGOUd8jofxrbikZZtp6Yr6LDVrpSieZVp7png/jvwpfeF9QENwPMtpcm3nHRx/Q+1c6rAH7or6g1TSrDxJokuk6im+Nh8rfxI3Zh7ivnrxx4Xv/C2rGzvFLwv80E6j5ZF/ofUV9bg8Yq0bS3PLqU+V+RiMysenPeoc9OMfSjBp3zMDx+NegmZ6De3Y1Z0uc2upW1yODFKr/kaqjr7GnDkfypeQH13FIJoY5Vxh1DD8RmodQtbe7tntbu3juIJQVkSRcqR6EVneBLz7d4O0q63bi1sqk+44/pWy5KoWC5IGcevtXzU1ZtHSj56+IvwfsZNQu28EXsL3kKiSfSHlG9QeQUz29jXilzBdWlxJb3ELwzxMVkR1wyMOx9K9E8OWnizxX8Y5r63+22F0b0yTygMhgjU/dJ+gxjvXZ/tQabo9pY2Go/Z0TV7qcr5icF41XksO/bmsrlIp/Av4l6jLfW3hHxCft1pc5it5pfmdDjhGz95T79K9RsPhj4Rs/EsfiCztJYLiOTzEjjlxEreoH9K8U/Zv0Q6t4zfUpI8wabEZASOPNPC/wCNP8QWHxY8D6xe6nb3F8be4maRp7ZzNCQSTypzjr6UxPzPp5qYRg15pcfELVNJ06xtL60t73VWt0luXXMcabhkADucHmrulfEyxuUMWoWzWU+PlcHfHn3xyKn20L2udsctxMqaqRjdP+tju57mG1hM1xNHDEv3nkYKo/E1Wj1rRrjiPVrCTPYXCH+teFfEDwx8TPG8puI77TdT01TmG3sLnbGvuVPJP1rzHWfA/jDTATe+HtQjUfxJEWH5rmqvc43HldmfZULRgZs7mFl/ueYCv4Y6Vna7o2i63H5er2IWTHEvQj6OP618daBpniDUNTTTdOt75rpzgIpZMe5PYe9enaTbL4QZJ7rXLjWNVj6ILlzawN+f7wj8q0p0Z1nyxVx+3VF897P8TvNa+FTDMukaorqeRHOP/ZhXLaj4I8T2ud2lySqP4oSHB/KseLxl4jtb2S7g1W4EkjbmGfkP/AegrotK+LPiJXSKazt7xycABCGb8q1q5PNbfg/8z0sNxFXS1d/Vf5HOXOl6jbnbNp91GfeJhXQ2vmWPw5vmCskl7dpCcgglFGSK9g0q81e6063uLrT4IpZEDNCZTlM9jx1rkfjMJ5PDNs7xJDsuhuCtngqe9eZOh7NN3PVp5vLF1IUpRSu117Hk+0bQ0h47AV03grwpceJoLswXKWwg2gFlJDE9q5tQvlbdy16r8DpF+xanCD8wkRiPbBrKjFSkkz1MzrzoYaU4b6fmczqHw78S2oLJDDeKP+eTjP5GucurDWNKkLSW17ZuP4grL+or6Q4psiq67XUOPQjIrpeGj0Z8/Tz6stKkU/wPn2w8YeJrMARatO6josvzj9a43X/D0Or31zqM1xMt1cSGSVzyGY9eK9I/aVkfSdO01dF0oR3E0rSXFzDbZCoo4UkDHJP6Vi/BPQLrxvo2oXmpSPapBIsUE0aDDtjLAg+nH51HsqkfhZv9fy+t/Fp2fp/keZXPhS/hBMMsUwH/AAE1i3+n39uf31vOjA8EDI/MV7r498G3fhXSpdYmvIriwhI811UhkBOASPqa4e11PTrs/wCj3kMme27BH50e0qR+JD/s/AV/4VSz/ro9R+h/Db4h3ei2usaDq8dxbzxh4/JvmRvcEHGCDXZ/DKP4qeGfEkK69p+p3+l3H7uYNMJfKyfvrz2/lWXoviLVdGQR6dfyxR5J8pcFM/Q8V1WmfFLWIRtvLO1uh3IyhqlXj1OSrkmIj8DTPYegzQH5Fef2HxS0ebC3tldWp7suHH6c10OneLvDd+QLfVoAx/hkOw/rW0asHszz6uBxFL4oM19WtYtT0u5sJ1yk0ZXn17H86+d5lMFxLbPw0TlW+oOK+jI5FkUNG6uvYqcivAfGUccfjHVFXBzcMcehNc+JWzPY4fqNTnTe24zQdSGma1ZX8THMMysw9V7j8q+iVKyKCoyhGR9K+Xnbluw9cV9GeF7z7T4c02bklrWMk/8AAaMO90XxDTXuT9Uec/G74O2Pi6B9W0dY7TW0XO7GEuB6N7+hr5N1bTb7SNRn07UrWS1uoWKyRSDBB/wr9DBMuPm4rz/4vfDPSPHem7tqWuqxKfs92q8/7req/wAq6T5tHxQBQelbXi3w3q3hbWZdJ1m1aC4j6f3XXsynuKxjQMYKX6UbaUUAA4FFDHsKKAPqi2haU+i+taKKqKFWlRQi7VwBQa/E5zcmfdC56UGgClqBDaXFLigCi4CYppFSAc0EUXEREcU0ipStJirTEyErTStTkcUwrVpiIIwoYwyLujc9D61m+LHNvNZXA/getWRNy+9YfjKTdpUW776SV7WWVrzUGceJhZcyLulSzaPqP9uW8hltJ3/fIOynv+FelW1xHPHFcRMHjfkEehrx/wAH6pH82m3RzDMMLnoD6V1vhLUTpF62i3kn7pm3WzseMHtX0mGrOjPklsedUgpK6PQbeRo5ARU3iTRdO8TaJJY6hHvRhlWH3o27MD61TjOQDWhYz+XJg9K+ioVbO6PNqwuj5r8Y+GtQ8L6sbK9XfG2TBMB8sq+o9/UVigHB9a+qPFnh/T/EOlSWN9HujblHH3om7MtfOfizw/qXhvVn068BYdYpVHyyL6j/AAr6bCYpVVZ7nnTjymIE4yc5pRjFOddp+bOajEhDdABXaQfQXwMvDc+BkhJy1tO8f4Hkfzru8ZBBOfpXkP7O94f+Jtp7Nn7kyjP4H+levV8/i48taR0ReiBY0TO1FUnqQOT9fWvnz9rK3uTquhXJZvsvkSRj0D5BI/LFfQorifjd4dHiL4e6hCke+6tF+1W+Ou5OSPxGRXMykzkf2WY7EeDdQaFwbs3n78dwNo2/h1r0nxR4k0Xwzp7XmtX8VrFjhWOXk9lUcmvmf4B+Km8OeNY0uH2WGo4gnz0Uk/K34H+ddH+0t4KvrLU/+Est557qxuGCTq7lvsz9seiH9DQNmv8AEG+tdY1DT9esVdLTUbNXj3DB+UlTn8qy9G0q+1a9+zabA1xMqFyoIHA781T0KYXvwo0KbdlrK7ntWPoDhh/Wul+FN39l8b2QJIWYNEfxHH61wzivaWZ9ng68ll3PHeKf4GSP7U0S/P8Ax9WFyp7ZQ/8A1663RfiZqlntj1S3S+j7yKdkmP5GvVNSs7PUIDBeWsNxGe0ig4+lcPrnwz0+53SaXcvaP/zzk+dPz6itXRnD4WcEc0wmKXLiYWff+tTI8VandeMLcR+HNctrUMuJLKVfJmk/4H0Ye2a8v1nRtV0eYpqVjcQN2Lr8p+h6V1HiLwjr2jEtcWLyQg/66H51/TkVDpXiXWLOD7MLhbm16G3ulEsZHpg9Pwruw2aToLknHQ562QU8QvaYad/X/MxPCnhfV/Et8IdPg+QH95M3CIPc/wBK908F+BdI8NRLKkYur/HzXLjof9kdq57wr8RNFtbWOxutLGlIvQ2y7os+uOo/Wu/0rVNP1OIS6feQXSesb5I+o6itq2YPEaRdkeRVy6thf4kbfl95bGc5rA+IemHVPCV/BGuZUQTIB3KnP8s10B9qaT2P4g1ySV1YVKo6c1Nbo+Zo2boOtdl8JtWGm+KFhnkAhvF8piT0bqv68fjWd8QNEOg+IpI41K21xmWA46AnlfwNYaKwYNvKEHIOeQa81XhL0Pvp+zxuH02kj6bNArk/h34qh16wW1uJAuo26gSKf+WgH8Q/rXWV6UZKSuj4KvRnQm6c1qgZVZSrAFT1BGQagit4LVPLt4Y4UyW2xoFGT1OBU5NMY5pmR5/+0CC3wk1vB/gjz9PMWvlHw5DFda5p9tIm6OS6ijceoLAGvrT48Jv+E2v+0Kn8nWvkzw63la/p0gONt3EfycUiuh7D8WvhTq2gyz674MkuJbAEtLZIxZ4B3Kj+JfbqK8usvF19EwW4jjlGeTjDV9tHkk+teL/GX4Ox6uZde8KQpDqJJee0B2pP6lfRvboaiUIvdG9HFVqXwSaM/wANeF4PFejrqXhrXLW6GB5sEwMcsTejDn8+hqLUPBHiiyJL6U8yA/ehIf8AlXk/hK68UaD4pgh0JLyHWRJ5f2ZUO5zn7rL3H1r7J0GXUpdGtJtYtYrXUXjBuIon3qj9wDWboQZ6FPO8TD4rP+vI+fYrjV9Mk2pJe2Tjtlk/Sqk11NJdvPNI0s0jbpJGOST6mvV/jB4mgtbJtDtgkt3MB5zYB8pPT/eNeSllABVfr6GuWcVF2TPo8DWden7WUOVsC25mXPJ6Gvorw/ALDQ7G2k+9HbRq31C814d4J0dtW8QwwsrG3iImnPooPAP1PFe7RLMw+4eT0NdGHjo2eLn9dSlGmumpcUo43AjHrTt23AHPtVRpYbKNmnbaOwzXNaz4mklJhtBtTu2a6Lo+es3sUPjZofhbX/C08WtMqXMKM9tcR43wtj+XqK+LpFAdgrblBODjqPWvoP43a69r4VeEOfMu28oHPbv+leARQtPMsUKlmY4UeppJ3HoiHFAFaOo6NqenkC8s5ogeclTiqB4FMQw9aKdjmigZ9cilFJ3pwFfh59yA60tKKcBSbAbtoC08CjHNK4DcUEU7FFFwIyKQipDSEVSZLI8cU0ipCKaRVpiK71jeIbUXlk8ffqD6GtuVeDVOdc5Brrw9RwmpLdGdRKSaZ5vG8kM5Rso6H8jXcQS/29oa7WAvrbBU+p/+vXP+KtOKn7ZEvI++B6etV/D+pPYXsUyklOjD1FfYqccVRVSO55LTpy5WereBNf8A7SthaznF1CMEHuBXXxvXkuoTTaVew67puGhmx5g7AnvXpOi6hHqGnxXUXCyKD9D6V34DE3XKznr0+qOn02fzFMTnJ7VleMfDtl4g017K+Tg8xyKPnjbsw/wpYpGjYSKcVrxS/aYBIvJ7ivfo1X03PNqwPmDxToV/4d1R9P1GP/ailX7sq+o/w7VkHknAwK+nPFnh2w8SaU+n6gvOcxSoPmibswP8x3r568R6He+HtWk07UIiGBykgHyyL2YV9FhMUqy5XucU48rudL8Cbg2/jhYei3Fu6fUjkfyr36vmXwPdix8ZaTdeYVAukDEnsTg/zr6bdCH46VxZjG1RPujSk7o4v4h/EjQPBa+TeO91qDLujs4fvkdix6KKzPg5411fx1ba1cX0FrbpDIiQRIpIRWByGP8AFXhPxn1Aaj8T9Zl5KxTeQv0QY/xr0v8AZRk/da9FnvE2PzFeaalLW/gZrc3imVtNu7OPSppvMEzvh4gTkjb3I7V7tPpdrcaL/ZV7GLu3eAQSrIM+Yu3BzUl7e2thavdXtxHbwIMs8jAAV5T42+K0swez8No0UfIa7cfMf90dvqa6KOHnWdoozlNR3Mq68D/8Ij4X8Q6XHqVvdW4u4r21iDfvokztIcduuM96wNAvDaapaXXeKdG/I1Z8APJeX+s2s8jzTX2nTEs7Fi7L8w5P0rGOfKDDj6VyZhQ9hVSv0Pq+H6qrYecPP80fTwO5Qy9CARSE4NUPDF0t94d067HPmW6En3xg/wAq0DzW19D5mcXGTi+h5/8AET4raD4M1VNKubW6v7xkDyRwYAiU9Mk9z6Uuiw+BviPpDarp1v5bhtkpjHlyxP6MBwf615b+0b4G1z/hLZfE1hY3F5Y3caeYYULtC6jHzAc4IHWsf4O3vifwvpXivWLLT5xbw6aX3SxHYJgw2nB64BJPsKzkk9y6dWVJ3g7M77xt4Hj0K3+2DW7FbcttUXcohYn0BPBNcs0V9p0sdwnnWxPMc0bYDD2YcGvKPEev6x4gvzqGtahPfXB6NKcqo9FHRR9K9x+Bvin4a6f4fGkXcktlfT4+0jUm3wyt6ofuqPwB96wlh100Paw+e1oLlqrmRd0L4ja/YYjvDHqMI/56ja+P94f1zXc6L8RfD1/tjupJNPmPacfLn/eHH54qPU/h94b1eH7XpM32XzBlZLdxJEfw/wADXDa78OfEWnlpIIU1CIfxQH5sf7p5pXqw80dNssxv9yX3f8A9T8S6Rp/ijRDAZkYfeguIyG2N65Hb1FeGazpt9pOpSWV9E0cinr2cdmB7ii0utW0admt7q60+RT8y5Kfmvetubxm2p2iWfiLTotRjQ/JPH+6mT3BHH4YrOc41NXozsweFxGCdoPng/k16dPxMG2muLW4ju7eV4JUbKyKcEH2r1Xwd8RrW8jS01si2uPuifHySfX+6f0rgF03Q7/8A5BWurDKekGoL5Z+gcfKf0qnqWg6zpyeZc6fKYj0lj+eM++4cUoOcNUaYqnhsYuWppLp0f47n0PHIsiCSORZEbkMpyD+NOz7V886P4g1fSG/4l9/JEnXy87kP1B4rrdO+KF/HtW/0+C4HdomKH+orpjiIvc8GtkleD9z3l9x1PxqG74V+Ihtz/oh4/wCBCvj/AE8FL22c5AEyH9RX1XP8RfDepWU1jqmmXRtp4yksbKHVgeoODXO2tr8GoMP/AMI/JkNuG9HbB/76qvaw7nI8vxS09mz2SA7o0PXKg5/CpMfjXDS/E7w9Cm2CC+l2gAARhf5msDVfipfMCum6ZDAOzzMXP5DApOtBdS6eVYqo/gt6npj2WlwXsmryWlpDdbNr3RRVfb6Fq4Txp8R7e3SSy8Pt58+MNdEfIn+76n36V51ruvaxrb7tRv5Zkz8sYO1B/wABHFZZKqvJzWE67fw6HtYPI4QfNWd326f8EkmeWeVriZ2kkclmdjkk+pqTTrW51C+isbKJp7mUgKoH6n0FaXhjw1rPiKbZp8Gy3B+e4kGEX8e59hXpWlQ6B4KtmtbJftuouMSyEZYn0PoPaop0nLV7HXjsxp4WPLHWXbt6ml4O8NW/h/SxHJKu8kPPKeN7dsf7I7fnVjVvEkFsrR2a+Y3QHtmuav8AUNS1GTdNJ5anogqj5exlwxd+5J6V2bKyPkZuVSTnN3bJ768uryQtcSnB/hBqlMx8htvAPFTldzYPeuM+IPjbTfDUIjz9rvmB8uBTwD6sewqepCPNvjlqv2vxLHpqMTHZR8/77df0xXI+GdRj0rWrbUJIfOWF92z1qtq19PqepXF/dEGaeQu2OmT2qr3rRKyIlqfROj+O/CXiWIQ6jDFE5GCrriq+t/C3w7riG40i4WF25Gw8V8/5IHHHoa2tC8V65o8itZ30oUH7jHIoFY3vEXwv8R6VITHD9pjzgFetFdX4e+NEiqItYs9wA+8vNFAHqsZVhxUoFZUMrKetXYbkHG6vxGdNo+6uWscUopFYN0NOrEBKBS4pRSASkIp9B6UXEMxSEU/FG2ncCIimEVORTGWrTJIJFzVaVOKuleaidMitYyJZkXlusiMrAEEYNcPqNqbC7MJ+4eUPtXo0sfFYXiHTftdsdo/eLyh969vLMb7GpaWzOTEUuaN1uV/CmoJPbS6RdYZJFPl59fSui8Ka1/ZNhZLc8QGVoJc/wnPBrzi2do5SeUkQ/iCK6q+vItQ8MeYu1ZVlBlA9fWvo3HkqqS6nAneNj2OBlZNwOQRVjTZjDOQT8hOCPauR8BXzTaFaxysWYLtBJ9K6LO2QHtmvaoVlJKSOOpC2h0kiE4ZOvasXxb4YsfE2lNZ3w2yDJimQfPE3qPb1Faul3Ali2E8rVp+CD+derTm1aUWefONtD5c17RdR8Ma59j1CMLJEwkikUfLIoPDKf84r6Zgu430mLUGYCM24mJ9tuay/GHhrT/E2mNZ3qBXHMEyj5om9R7eorjX8XweGNFPhTxTp9558du0CS2+ClxEQQGUnpx+Vd9Wo8VBWXvIxj7jZ89NZal4o8U3f9m2kt3c3Vw8myMZwCxOSew+ten+BLuH4ZRagDdQalqd5GqtbwnMMBHPzP/Eeeg/Osi51tLaybTdCtItJ01uHjiYmSb3kk6t9OlYjMWUjgAdMV0YfLXvV+4zniE/hNXxJ4i1fxBd+fqN48wB+WMfLGn0X/JrKZt0fH60/T7O5u7lbW2ieaZ+ERFLMT7AV6x4J+FIVkvfEz56FbND/AOht/QV3VKlKhHXQiKcmct8INI1W68U2l/a27vZR7luJW4UKykEe556VmTwG1vbq1ccwzNHz7EivpC1tre1tkt7WGOGJBhEjXCr9BXhXxDtGtPGmqKgwHl8wcf3gDXzWZVvbNTsfVcNy5Kk4d1f7v+HPTfhHdfafBUMectbzPGfpnI/nWh40mnm8H64umXDR3aWcvlyRnBRwpPB9a8m0nxTqHhj4ceJrvTQv2yHyXgLrkIXbYWx3xXDeAPil4k0zXVbXtQu9S0a6byrtJRkIrcFk/ukZzjvWdKV4I4czpezxc153+/U639ljxFql5rOp6TfajcXMTW4njE0pchgQCRn2P6V75LEk8bQSojxuCrKwypB6gjvXyR8Ob6bwt8V2gtZI1cSXFnGZDhCzAiPd7E7a6O98afGgXksLQ6pFMrEPGmmcKfb5en41ZwnJ22m6HrHjKbwxqFg+k30movaxXVk37pTvIAaJu3+6R9Kl8ffCvxP4Nt5b+6WC802LGbq3fhcnA3KeQfzqxb+EfiFqviiPXm8P6hJevdLcSStB5Q3hgcnOAOldf+1H4qe6u7PwlCCohVbq9AP/AC0YfInvgZP4igEcL8HvEGvad400220q9mjt5Z1FxCWPlNH1csOnAyc9sV9FeGvix4G8QTi2s9ajt7hnKrFdr5TNzgEE8HP1rzr9mzwTBdaNqmu6pAHivo2sYF6HyyMSEHtnpx71P4s/Z60uVGm8LanLaSdre8/eRn2DDkfjmhAY3x9+IV0vjRdG0hrOa3sYwLpngWQSSHkrnrgDHQjkmuv8OeAW1zwhYatJIumX13EJWtxl4gp+6efmBI5xz1rzXw98G/FjeMbOx1rTWh04Sh7i5SRXjMYOSAQepxjHvX1JHGkaqkahEUAKo4AA6CplCMt0dNHGVqH8OVjwfWvBPiLTNzPp7XMX/PS3+cfl1H5VkaZqmqaTORZ31zasD80YYgfip4/SvpIcHjNUdV0HStWUjUdPt5/9ooNw+jDmsXh/5WexSz5tcteCa/roeIf8JJZ33y61oNpdMf8AlvbfuJfrx8p/KlGn6DqHOm6w9pIekOoJtH0Ei5H5gV3mv/DLRUt5Lmy1B9PCgsTOQ0Y+pOCK8slUKXRXVgDgEfdPuKxmpRfvI9XCVKGJTeHbjbp0+53X3FjVtF1PT08y6tyIT0njIeM/8CXIrPz8gye/rWhpWpXmlz+dZylMfeQ8o49GXoRXuVjpum3NnBPJpFlG8sSyFGt1+UkA46UQpqezFjMfLBW9pG9+2n4Hz8si7tvGat2dhqF7KI7OxubotxiOIkCvf4dLsYz+70+zT/dgUf0q/HCkaZO1VHXsBWqw3medPiHT3YfieLaX8N/Ed84adYLCLuZXy3/fK112nfD7w3oUQvNYna9kXnEvCZ9lHX8a6PV/EUFvmGyUTS/3v4RXJXc1zfz+ZdTFznp2FaKlCJwVc0xVZWcrLy/q5c1DXbm5j+yabD9ls0G0bcKzD8OAPpWZFGsedy/Nn061Nu2q6KAc02LONzfKe5NWcIFmx8uRu449Khb5CWk+UdiTRPdxR/JF87DpjoK5zUb7VLjW00yxhi3FfMmuZTuES+yDuTwM4pWA3Hk8wnbkJ3Pc187/ABemtm8bXVvaRLHHAqowXu+Msf1r3Oa90/Q7Vxe6p5spy7mVhk4HZR0FfM2r3kmoapdX0hy08zSH8TTSFJ2VkVaVabTh0qjIGpBRRwKAEYnHaikcZFFAH1SKeo6UBacBX4y2fb3JIpWXvV2G4DcGqAWnDIrKUEwuaq89OaXFUIpmU+1W4Z1auaUGhkuKO9OHI4oxWdwG4pMU8CjFO4DCKYRU1NK01IkgK0hXipitNIrRSEVHTrxVaeIFTmtJk4qvKnFbwmS0cJ4n0/yJTeRr8r8Pj19ayInYIVViAeozwa9B1C1SeB43XKsCCK4C+t5LK6a3cdPun1FfYZTi/bU/Zy3X5Hl4mlyS5lsz0PwFcN/YqHP3ZCBXc2s4nhB4yO1edeAGzo8g9JT/ACrq7K5aGUHt3rqpYn2Ndp7GMoc8DqLK4MMgYd+tdHC6zRBxjnr9a4+KTOHHIrb0e6wPLY8GvpsNVurHm1oGoeG21i+MvDOn+JtIayvF2SLkwTgfNE3qPb1Fbsihh79qiRudp613Qk4u6ORroz5m1zw1rmh3b2V/YzMobCSohZJB6qRWt4R+G+ua3Is91G2nWOeZZlw7D/ZXqfqa+hwaR/mHPNehLMajjZLUxVFXMLwp4W0bw3beVptsBIRh7h+ZH+p7D2FbRzSDg4NL+NcEpOTvJ6mySS0AV498Z7cw+K4LjkC5tVOfdSR/hXsQ6c9K85+OFpu07TbwDJimeNj7MMj9RWFdXgz1MnqcmLj53Rynw1t7LUNbudF1KET2mpWkkE0bfxDgj6HjipLj9n/SIrgMPE2pDTzICbbygWYZ+7kH9cVleELl7PxNp1wrbQs6qW9m4/rUHiR/jR4L1641KS8vNVtPMZhIq+fblM9Cg5Tj6fWs8O/daOnPqfLiFLujnfj74Xn0Dxtcalb2siade7HjkC/IpCgFc+uRn8ad4P8AjZ4q0OCO1vPK1e2j4AuGIcL6BxyfxzWPq/i7xV438fWl7abodRcrb2ttb5ZIx0Iwc5B5JzUv7Qel2ejeMobCzsobVks4jO8K7FnlYEs+0cD8K3PFPoX4afEbR/HkU6WUFxaXlsoaa3mwcKeNysOoz9K4T9oP4dXGo3D+LtFieefYFvrdeWIUYEijvgcEe2a4rwn4H8ZR/DOPXvC4m+26hOHfyJ/LmW3jPy7Omdz8nnoo9aavxa+Jeg28umapIoucYWS/s8TR+46A/iDQIv8AwE+JC+HJf+Ec16UJpM0haCcj/j3kPUH/AGT+hr6TQh1WRGDIwBUg5BB7g18m2vhvWfG/h+68RabosyX1uS1z5UOyG9BPLxDtIO6jg9RzxXc/s7eN9b/thPBepWs01ttcwyOrb7YqM7Wz/Dx+BouM97K8UoX1p3BHGKo63rGmaLZm61O7jt4/4Qx+Zj6KOpNNscYuT5Yq7LyjHArlvFvjnR/D+6Df9svgOLeJvun/AG2/h/nXAeL/AIj6hqu+10jfYWZyC+f3sg+o+6Pp+dcRbxST3KxIjySSH5VQbmY+w71zVMR0ifQ4PI3bnxDsu3+Zt+JfE+seIp999NtgU/u4I+I1/Dufc1FoOh6nrl19n0+2aUjG5jwiD1Zugrs/C3w6mm23WvyNbxHBFsh/eN/vH+H6Dn6V6Vp9pb2NqtpYW0dtAv3UQYH1PqfeohRlLWR0YnNqOGj7LDK9vu/4JzPhPwJpmkFLi9K396OhYfu4z/sjv9TXXJEzNuJqte6lZaeh+0Srv67Rya5nU/Et5cZWzUxqehrqSjFWR85Vq1cRLmqO7Ol1XU7PTY/3j7pO0a9TXKatrV1ethiI488RqeB9fU1lFmL75mLyt60hf958oz2GO5pOVxRgkOeTBKquSf0p8QUJj+L19KiyEMjSsqLGMuScAVX/ALVjnhDWO1o3+7J2I9qRRcllht8b3wx6gcmuTuvFFtd393prW97DPE2BAsR3zL2ZSOMH6in6lrljZea0jy3EseN6QqXYE9AewJ9KytGj1G+e6v7bVmt7p3C3NtNbA+SQOE65xg/j1p2Ey5dvfJYvNcf6BbIPkhgO6Zz0C7ui5PHGfrXLSWUulmXWNNuWSWA7NRUznF25OWiTPO5QcZ9a6K607xPdTI0t5YIturNCYo2LNJjCnBOARzj61B4QS207SLaM6PdvqyqfO8yMkh88ne3ABPPFMRW8fX1vZ/Dm5urKxa0e8iWNUaPEg3dd3fpmvn819OW99pP9oyWXiS4t2ubhAyW5OUiX8epPrWX4j+E2g6wjXOkTC3kbkbDxQjJvU+dxQxrtfFHw38RaEWc2xuYR/HGP6VxksckblZEZWHZhg0wuNzQaOnNL/OgBFYqegNFKFooA+rwKcBRRX4qfbCgc0ooopAKKcODRRSYdSeGVt2KuxtuFFFc9VIB1LRRWICYoK8UUUwQ3HFNIooqkxDStRuoIooq4skrzIK5TxjaRtafaOjxcg+o9KKK9bLZyjiIWfU566vCRf+HTZ0mb/rr/AErpGoor6DFfxZHDT+FGlpUzY8s8jtWxayMj7RRRXt5ZOTgtTjxC1Om0+UyWwLDle9STqB8w60UV9FF6Hmz3EjbI6U9WzmiiqMxkn3c0wHiiimMUdK5P4uRq3gi5kblopY3X67sf1ooqKnws6sE7YiHqvzPFlmZDHIuQwYMDnvmvpW1cyW0UpyGeNWPPqKKK58N1Pc4h2p/P9CtFpOlQX76hDplnFeOu1p0gUSEf7wGa8B/a20+FdU0XUF4llt3ibjqFbI/9CNFFdJ80d1+zjeSXXwrslkH/AB7Tywrz1UNkfzrv9R03TdVjWLUtPtb1B0E8Svj6Zoopgy1BBDbwLFBGkcaDaiIAAo9AB0pIoolkeRYo1dvvMFALfU96KKQHJ/E3xZdeGbOBbK2jee4yFkkPEeO+3v8AnXi2rX17qV2bzULqS5nf+NznHsB0A9hRRXFXk+ax9pklCnHDqolq76jtFtPt+s2+mrJ5RnkEfmbd23PfFe7+HPC+k+GIgLGDzLphiS6l5kb6eg9hRRWmGirNnnZ9XqKUaaejRt4CxmRvmIGa5fWdevCWhhxCudvy9fzooroZ4EEjCOZCWkYu3qTTgccDiiioNCJ1+R2qO8n+x2wmRcuVOD6UUUDe55Dca/qXibW7fT7qYwWUs4VoYzwRnue9dzqDObuy0e3c20c6sWkj+8EQD5V9M569qKKzou92z0MxioOMY6Kwyyt7eTVms44VittO2PHEvRpGB+dvUj+ZzVnQQJIJ7zAD3Nw7NjttO0D8hRRWx5ppoeAPXvWX4l1KTTNMmuY4w7r0DHjJ70UVMnaNzbDpSqxi9m0fO/ivUbu/8RXN1cSs0u7buz0A9K1PC3jvxBosyJDdtLFn7khyKKKqOyM638SXqz3nwV4rn16zUXdnHyOfmz/SrPif4f8AhvXIGkns1ikx9+MYNFFUc7PBPiD4Ot/Ds7fZrySRM8K6dPxzXGAUUUCi2K3C0UUUFXZ//9k="/>
          <p:cNvSpPr>
            <a:spLocks noChangeArrowheads="1" noChangeAspect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028300" y="1813807"/>
            <a:ext cx="3729428" cy="30970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76614" y="1813807"/>
            <a:ext cx="2471536" cy="3704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4" name="TextShape 1"/>
          <p:cNvSpPr txBox="1"/>
          <p:nvPr/>
        </p:nvSpPr>
        <p:spPr bwMode="auto">
          <a:xfrm>
            <a:off x="611640" y="332640"/>
            <a:ext cx="7992360" cy="108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defRPr/>
            </a:pPr>
            <a:r>
              <a:rPr lang="ru-RU" sz="2000" b="1">
                <a:solidFill>
                  <a:srgbClr val="4E3B30"/>
                </a:solidFill>
                <a:latin typeface="Franklin Gothic Medium"/>
                <a:ea typeface="+mj-ea"/>
                <a:cs typeface="+mj-cs"/>
              </a:rPr>
              <a:t>Настольно – печатные игры </a:t>
            </a:r>
            <a:r>
              <a:rPr lang="ru-RU" sz="2000">
                <a:solidFill>
                  <a:srgbClr val="4E3B30"/>
                </a:solidFill>
                <a:latin typeface="Franklin Gothic Medium"/>
                <a:ea typeface="+mj-ea"/>
                <a:cs typeface="+mj-cs"/>
              </a:rPr>
              <a:t>(предназначены для развития внимания, памяти, для обучения детей правилам поведения на дороге)</a:t>
            </a:r>
            <a:endParaRPr lang="ru-RU" sz="200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5" name="TextShape 2"/>
          <p:cNvSpPr txBox="1"/>
          <p:nvPr/>
        </p:nvSpPr>
        <p:spPr bwMode="auto">
          <a:xfrm>
            <a:off x="683640" y="1772640"/>
            <a:ext cx="7848360" cy="4752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5336" y="1617896"/>
            <a:ext cx="3125518" cy="20397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17522" y="4123886"/>
            <a:ext cx="3559673" cy="2290982"/>
          </a:xfrm>
          <a:prstGeom prst="rect">
            <a:avLst/>
          </a:prstGeom>
        </p:spPr>
      </p:pic>
      <p:pic>
        <p:nvPicPr>
          <p:cNvPr id="6" name="Рисунок 5" descr="IMG_20210924_103703.jp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45586" y="4065563"/>
            <a:ext cx="3094892" cy="2321169"/>
          </a:xfrm>
          <a:prstGeom prst="rect">
            <a:avLst/>
          </a:prstGeom>
        </p:spPr>
      </p:pic>
      <p:pic>
        <p:nvPicPr>
          <p:cNvPr id="7" name="Рисунок 6" descr="IMG_20210924_153613.jp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839286" y="1575581"/>
            <a:ext cx="3207434" cy="24055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6" name="TextShape 1"/>
          <p:cNvSpPr txBox="1"/>
          <p:nvPr/>
        </p:nvSpPr>
        <p:spPr bwMode="auto"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defRPr/>
            </a:pPr>
            <a:r>
              <a:rPr lang="ru-RU" sz="2400">
                <a:solidFill>
                  <a:srgbClr val="4E3B30"/>
                </a:solidFill>
                <a:latin typeface="Franklin Gothic Medium"/>
                <a:ea typeface="+mj-ea"/>
                <a:cs typeface="+mj-cs"/>
              </a:rPr>
              <a:t>Д</a:t>
            </a:r>
            <a:r>
              <a:rPr lang="ru-RU" sz="2400">
                <a:solidFill>
                  <a:srgbClr val="4E3B30"/>
                </a:solidFill>
                <a:latin typeface="Franklin Gothic Medium"/>
                <a:ea typeface="+mj-ea"/>
                <a:cs typeface="+mj-cs"/>
              </a:rPr>
              <a:t>идактический материал </a:t>
            </a:r>
            <a:r>
              <a:rPr lang="ru-RU" sz="1600">
                <a:solidFill>
                  <a:srgbClr val="4E3B30"/>
                </a:solidFill>
                <a:latin typeface="Franklin Gothic Medium"/>
                <a:ea typeface="+mj-ea"/>
                <a:cs typeface="+mj-cs"/>
              </a:rPr>
              <a:t>(содержит раздаточный материал, демонстрационные тематические картинки)</a:t>
            </a:r>
            <a:endParaRPr lang="ru-RU" sz="180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7" name="TextShape 2"/>
          <p:cNvSpPr txBox="1"/>
          <p:nvPr/>
        </p:nvSpPr>
        <p:spPr bwMode="auto">
          <a:xfrm>
            <a:off x="45720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78" name="TextShape 3"/>
          <p:cNvSpPr txBox="1"/>
          <p:nvPr/>
        </p:nvSpPr>
        <p:spPr bwMode="auto">
          <a:xfrm>
            <a:off x="464832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54802" y="2362481"/>
            <a:ext cx="3842916" cy="25619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48172" y="2362481"/>
            <a:ext cx="3638415" cy="25619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9" name="TextShape 1"/>
          <p:cNvSpPr txBox="1"/>
          <p:nvPr/>
        </p:nvSpPr>
        <p:spPr bwMode="auto"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defRPr/>
            </a:pPr>
            <a:r>
              <a:rPr lang="ru-RU" sz="2000" b="1" spc="-1">
                <a:solidFill>
                  <a:srgbClr val="000000"/>
                </a:solidFill>
                <a:latin typeface="Bahnschrift SemiCondensed"/>
              </a:rPr>
              <a:t>Художественная литература </a:t>
            </a:r>
            <a:r>
              <a:rPr lang="ru-RU" sz="2000" spc="-1">
                <a:solidFill>
                  <a:srgbClr val="000000"/>
                </a:solidFill>
                <a:latin typeface="Bahnschrift SemiCondensed"/>
              </a:rPr>
              <a:t>( содержит поучительные истории, произошедшие с героями на дороге, воспитывающие желание соблюдать правила дорожной безопасности)</a:t>
            </a:r>
            <a:endParaRPr lang="ru-RU" sz="2000" b="0" strike="noStrike" spc="-1">
              <a:solidFill>
                <a:srgbClr val="000000"/>
              </a:solidFill>
              <a:latin typeface="Bahnschrift SemiCondensed"/>
            </a:endParaRPr>
          </a:p>
        </p:txBody>
      </p:sp>
      <p:sp>
        <p:nvSpPr>
          <p:cNvPr id="580" name="TextShape 2"/>
          <p:cNvSpPr txBox="1"/>
          <p:nvPr/>
        </p:nvSpPr>
        <p:spPr bwMode="auto">
          <a:xfrm>
            <a:off x="45720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81" name="TextShape 3"/>
          <p:cNvSpPr txBox="1"/>
          <p:nvPr/>
        </p:nvSpPr>
        <p:spPr bwMode="auto">
          <a:xfrm>
            <a:off x="464832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367801" y="1741177"/>
            <a:ext cx="6255038" cy="8614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2" name="TextShape 1"/>
          <p:cNvSpPr txBox="1"/>
          <p:nvPr/>
        </p:nvSpPr>
        <p:spPr bwMode="auto">
          <a:xfrm>
            <a:off x="467640" y="476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lvl="0" algn="ctr">
              <a:defRPr/>
            </a:pPr>
            <a:r>
              <a:rPr lang="ru-RU" sz="2800" b="1">
                <a:solidFill>
                  <a:prstClr val="black"/>
                </a:solidFill>
                <a:latin typeface="Calibri"/>
              </a:rPr>
              <a:t>Атрибуты для сюжетно – ролевых игр</a:t>
            </a:r>
            <a:endParaRPr lang="ru-RU" sz="2800" b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422653" y="1799141"/>
            <a:ext cx="2800420" cy="18669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130411" y="3845949"/>
            <a:ext cx="3566469" cy="23776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70576" y="3845949"/>
            <a:ext cx="3590337" cy="23917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44586" y="1200891"/>
            <a:ext cx="2402032" cy="32006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103589" y="4541196"/>
            <a:ext cx="2847046" cy="21339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341079" y="1160491"/>
            <a:ext cx="2398131" cy="37244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1152524" y="561975"/>
            <a:ext cx="7134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prstClr val="black"/>
                </a:solidFill>
                <a:latin typeface="Bahnschrift SemiBold SemiConden"/>
              </a:rPr>
              <a:t>Организация проведения сюжетно – ролевых игр</a:t>
            </a:r>
            <a:endParaRPr lang="ru-RU">
              <a:latin typeface="Bahnschrift SemiBold SemiConde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5400000">
            <a:off x="2905309" y="1655337"/>
            <a:ext cx="3134876" cy="2351157"/>
          </a:xfrm>
          <a:prstGeom prst="rect">
            <a:avLst/>
          </a:prstGeom>
        </p:spPr>
      </p:pic>
      <p:pic>
        <p:nvPicPr>
          <p:cNvPr id="7" name="Рисунок 6" descr="IMG_20210924_104205.jp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11015" y="4571999"/>
            <a:ext cx="2663483" cy="19976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_rels/theme10.xml.rels><?xml version="1.0" encoding="UTF-8" standalone="yes"?><Relationships xmlns="http://schemas.openxmlformats.org/package/2006/relationships"></Relationships>
</file>

<file path=ppt/theme/_rels/theme1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_rels/theme3.xml.rels><?xml version="1.0" encoding="UTF-8" standalone="yes"?><Relationships xmlns="http://schemas.openxmlformats.org/package/2006/relationships"></Relationships>
</file>

<file path=ppt/theme/_rels/theme4.xml.rels><?xml version="1.0" encoding="UTF-8" standalone="yes"?><Relationships xmlns="http://schemas.openxmlformats.org/package/2006/relationships"></Relationships>
</file>

<file path=ppt/theme/_rels/theme5.xml.rels><?xml version="1.0" encoding="UTF-8" standalone="yes"?><Relationships xmlns="http://schemas.openxmlformats.org/package/2006/relationships"></Relationships>
</file>

<file path=ppt/theme/_rels/theme6.xml.rels><?xml version="1.0" encoding="UTF-8" standalone="yes"?><Relationships xmlns="http://schemas.openxmlformats.org/package/2006/relationships"></Relationships>
</file>

<file path=ppt/theme/_rels/theme7.xml.rels><?xml version="1.0" encoding="UTF-8" standalone="yes"?><Relationships xmlns="http://schemas.openxmlformats.org/package/2006/relationships"></Relationships>
</file>

<file path=ppt/theme/_rels/theme8.xml.rels><?xml version="1.0" encoding="UTF-8" standalone="yes"?><Relationships xmlns="http://schemas.openxmlformats.org/package/2006/relationships"></Relationships>
</file>

<file path=ppt/theme/_rels/theme9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10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1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3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4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5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6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7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8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9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R7-Office/7.4.0.112</Application>
  <DocSecurity>0</DocSecurity>
  <PresentationFormat>Экран (4:3)</PresentationFormat>
  <Paragraphs>0</Paragraphs>
  <Slides>13</Slides>
  <Notes>13</Notes>
  <HiddenSlides>0</HiddenSlides>
  <MMClips>2</MMClips>
  <ScaleCrop>0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Theme 1</vt:lpstr>
      <vt:lpstr>Theme 2</vt:lpstr>
      <vt:lpstr>Theme 3</vt:lpstr>
      <vt:lpstr>Theme 4</vt:lpstr>
      <vt:lpstr>Theme 5</vt:lpstr>
      <vt:lpstr>Theme 6</vt:lpstr>
      <vt:lpstr>Theme 7</vt:lpstr>
      <vt:lpstr>Theme 8</vt:lpstr>
      <vt:lpstr>Theme 9</vt:lpstr>
      <vt:lpstr>Theme 10</vt:lpstr>
      <vt:lpstr>Theme 11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для создания презентации  «Правила дорожного движения»</dc:title>
  <dc:subject/>
  <dc:creator>Павел Погодаев</dc:creator>
  <cp:keywords/>
  <dc:description/>
  <dc:identifier/>
  <dc:language>en-US</dc:language>
  <cp:lastModifiedBy>Наталия Ликсудеева(Фёклина)</cp:lastModifiedBy>
  <cp:revision>45</cp:revision>
  <dcterms:created xsi:type="dcterms:W3CDTF">2017-11-06T09:36:21Z</dcterms:created>
  <dcterms:modified xsi:type="dcterms:W3CDTF">2023-11-12T18:20:59Z</dcterms:modified>
  <cp:category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13</vt:i4>
  </property>
</Properties>
</file>