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3204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общеобразовательное учреждение « Детский сад № 157»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г.Владивосток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704856" cy="1728192"/>
          </a:xfrm>
        </p:spPr>
        <p:txBody>
          <a:bodyPr>
            <a:normAutofit/>
          </a:bodyPr>
          <a:lstStyle/>
          <a:p>
            <a:endParaRPr lang="ru-RU" sz="4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РЕБЕНОК</a:t>
            </a:r>
            <a:endParaRPr lang="ru-RU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2276872"/>
            <a:ext cx="800589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6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6048671" cy="2592288"/>
          </a:xfrm>
        </p:spPr>
        <p:txBody>
          <a:bodyPr/>
          <a:lstStyle/>
          <a:p>
            <a:pPr marL="0" indent="0">
              <a:buNone/>
            </a:pPr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828092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76672"/>
            <a:ext cx="5040560" cy="194421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тяжелый труд –воспитание человека, и ни один родитель не избежал на этом пути ошибок и трудностей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64096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82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273630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— особый вид психологических состояний личности, проявляющихся как, настроения, чувства, ощущения, переживания. Они также отображают психологическое состояние личности по отношению к себе, к окружающей действительности, а также к происходящему вокруг. Развитие эмоционального интеллекта — залог гармоничного воспитания ребенка.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волевая сфера — это не только эмоции и их проявления. Она рассматривает содержание эмоций, их динамичное развитие, глубину, а также качество проявленных состояний. Эмоции оказывают влияние на мировоззрение крохи, на то, каким увидит мир малыш, как он будет воспринимать окружающую среду, выстраивать личностные отношения.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8460432" cy="325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528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1800200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развитие дошкольников происходит под давлением внутренних и внешних факторов. Внутренние — это врожденные особенности личности крохи, присущие ему с рождения, такие как темперамент. Внешние факторы — семья малыша, окружающий его мир. Воспитательные методы, применяемые для развития детей, оказывают существенное влияние на развитие эмоционально волевой сферы малыша.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916832"/>
            <a:ext cx="780288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73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2" y="297884"/>
            <a:ext cx="7592631" cy="208823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предпочитающие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себя, чтобы он не имел права проявлять негативные эмоции, а впоследствии, отстаивать свои интересы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потребности-превращается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Родители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запрещают малышу проявлять эмоции и не учат их распознавать («Не реви, ты же мальчик», «Чего ты плачешь, ведь ничего не случилось»), то есть, они не поддерживают и не понимают чувства детей, умаляют степень переживаний, не разделяют радости.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позволяют ребенку ошибаться и наказывают за каждую мелочь. Мало того, в процессе наказания никто не подбирает слов, не делает пауз, чтобы успокоиться, все происходит на эмоциях.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2420888"/>
            <a:ext cx="799147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42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237626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Папы с мамами лишают ребенка свободы, постоянно указывают ему на место, не дают права голоса и выступают в роли строгих критиков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надзирателей. Ребенка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воспитывают в страхе, поэтому нет ничего удивительного в том, что он всего боится. Он старается не ошибиться, сделать все, как надо, чтобы его не ругали, а также для того, чтобы угодить родителям. Для него существует табу на эмоции, поэтому любые трудности малыш переживает, стиснув зубы и не подав виду, что ему тяжело или больно. Он абсолютно бесконфликтный, не спорит, старается никого не огорчать и не создавать дискомфорта. Часто такие дети бывают чрезмерно стеснительными, робкими, испуганными, малообщительными. Воспитываясь в среде постоянных ограничений и угроз, ребенок привыкает к такой манере поведения. Для него становится привычным всегда и во всем уступать. Самооценка занижена до предела Ребенок растет в условиях постоянных требований, поэтому у него нет возможности проявить себя как личность, отстаивая собственную точку зрения.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784887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187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216024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вырастая чувствуют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в неоплатном долгу перед родителями. А поскольку отплатить им в полной мере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могут, соглашаются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посвятить им всю свою жизнь, отказавшись от своих интересов. Нередко такие сыновья и дочери так и остаются послушными и удобными мальчиками и девочками до самого преклонного возраста.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воспитания удобного ребенка очень много, и почти все они являются негативными для самого человека. Рушатся жизни из-за вечного подчинения, отсутствия возможности построить личную жизнь, выбрать любимую профессию и делать все, что хочет сам человек. Родителям нужно об этом помнить, чтобы не сделать своего ребенка навсегда несчастным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7"/>
            <a:ext cx="8316416" cy="409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51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489654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педагогами стоит задача правильно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родителям по средствам консультаций, родительских собраний  что нужно делать если ваш ребенок становится удобным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1.Научите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формулировать собственную позицию.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интересоваться его мнением о том или ином событии, поступке, человеке, о ваших семейных правилах и традициях. Создайте для него безопасную обстановку, объясните малышу, что примете любой его ответ. Именно тогда он сможет высказываться откровенно, не боясь последствий с вашей стороны.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2.Объясните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у каждого поступка есть последствия. Если вы прививаете ребенку какой-то навык, не делайте это для себя. Нужно, чтобы он понял: важно быть аккуратным потому, что это пригодится ему в жизни. Объясните, в чем главные преимущества порядка. Если же малыш не захочет убирать игрушки, позвольте ему ощутить последствия принятого решения на самом себе. Например, ему будет стыдно, когда к вам неожиданно нагрянут гости, или он не сможет в таком беспорядке найти нужную ему вещь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Взглянуть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себя. Удобный ребенок часто растет у таких же удобных родителей. Прежде чем воспитывать в детях самостоятельность и независимость,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спросите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отказаться выполнить чье-то требование, расходящееся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желаниями? Как часто 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поступаюсь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собственными интересами ради добрых отношений с другими людьми? Если такое происходит с вами постоянно, попробуйте быть «неудобным». Только научившись самостоятельности,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смогут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это качество в своих детях.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9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404664"/>
            <a:ext cx="6182072" cy="129614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Удобные дети растут у удобных родителей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самодостаточный человек способен вырастить уверенную в себе личность.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280920" cy="5280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0185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570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Муниципальное бюджетное дошкольное общеобразовательное учреждение « Детский сад № 157» г.Владивосток</vt:lpstr>
      <vt:lpstr>Самый тяжелый труд –воспитание человека, и ни один родитель не избежал на этом пути ошибок и трудностей.</vt:lpstr>
      <vt:lpstr>Эмоции — особый вид психологических состояний личности, проявляющихся как, настроения, чувства, ощущения, переживания. Они также отображают психологическое состояние личности по отношению к себе, к окружающей действительности, а также к происходящему вокруг. Развитие эмоционального интеллекта — залог гармоничного воспитания ребенка. Эмоционально волевая сфера — это не только эмоции и их проявления. Она рассматривает содержание эмоций, их динамичное развитие, глубину, а также качество проявленных состояний. Эмоции оказывают влияние на мировоззрение крохи, на то, каким увидит мир малыш, как он будет воспринимать окружающую среду, выстраивать личностные отношения. </vt:lpstr>
      <vt:lpstr>Эмоциональное развитие дошкольников происходит под давлением внутренних и внешних факторов. Внутренние — это врожденные особенности личности крохи, присущие ему с рождения, такие как темперамент. Внешние факторы — семья малыша, окружающий его мир. Воспитательные методы, применяемые для развития детей, оказывают существенное влияние на развитие эмоционально волевой сферы малыша.</vt:lpstr>
      <vt:lpstr>Родители предпочитающие  воспитывать ребенка для себя, чтобы он не имел права проявлять негативные эмоции, а впоследствии, отстаивать свои интересы и потребности-превращается в удобного ребенка. Родители запрещают малышу проявлять эмоции и не учат их распознавать («Не реви, ты же мальчик», «Чего ты плачешь, ведь ничего не случилось»), то есть, они не поддерживают и не понимают чувства детей, умаляют степень переживаний, не разделяют радости. Они не позволяют ребенку ошибаться и наказывают за каждую мелочь. Мало того, в процессе наказания никто не подбирает слов, не делает пауз, чтобы успокоиться, все происходит на эмоциях.</vt:lpstr>
      <vt:lpstr>Папы с мамами лишают ребенка свободы, постоянно указывают ему на место, не дают права голоса и выступают в роли строгих критиков и надзирателей. Ребенка воспитывают в страхе, поэтому нет ничего удивительного в том, что он всего боится. Он старается не ошибиться, сделать все, как надо, чтобы его не ругали, а также для того, чтобы угодить родителям. Для него существует табу на эмоции, поэтому любые трудности малыш переживает, стиснув зубы и не подав виду, что ему тяжело или больно. Он абсолютно бесконфликтный, не спорит, старается никого не огорчать и не создавать дискомфорта. Часто такие дети бывают чрезмерно стеснительными, робкими, испуганными, малообщительными. Воспитываясь в среде постоянных ограничений и угроз, ребенок привыкает к такой манере поведения. Для него становится привычным всегда и во всем уступать. Самооценка занижена до предела Ребенок растет в условиях постоянных требований, поэтому у него нет возможности проявить себя как личность, отстаивая собственную точку зрения.</vt:lpstr>
      <vt:lpstr>Дети вырастая чувствуют себя в неоплатном долгу перед родителями. А поскольку отплатить им в полной мере не могут, соглашаются посвятить им всю свою жизнь, отказавшись от своих интересов. Нередко такие сыновья и дочери так и остаются послушными и удобными мальчиками и девочками до самого преклонного возраста.  Последствий воспитания удобного ребенка очень много, и почти все они являются негативными для самого человека. Рушатся жизни из-за вечного подчинения, отсутствия возможности построить личную жизнь, выбрать любимую профессию и делать все, что хочет сам человек. Родителям нужно об этом помнить, чтобы не сделать своего ребенка навсегда несчастным. </vt:lpstr>
      <vt:lpstr>Перед педагогами стоит задача правильно объяснить родителям по средствам консультаций, родительских собраний  что нужно делать если ваш ребенок становится удобным 1.Научите ребенка формулировать собственную позицию. Стараться чаще интересоваться его мнением о том или ином событии, поступке, человеке, о ваших семейных правилах и традициях. Создайте для него безопасную обстановку, объясните малышу, что примете любой его ответ. Именно тогда он сможет высказываться откровенно, не боясь последствий с вашей стороны.  2.Объясните, что у каждого поступка есть последствия. Если вы прививаете ребенку какой-то навык, не делайте это для себя. Нужно, чтобы он понял: важно быть аккуратным потому, что это пригодится ему в жизни. Объясните, в чем главные преимущества порядка. Если же малыш не захочет убирать игрушки, позвольте ему ощутить последствия принятого решения на самом себе. Например, ему будет стыдно, когда к вам неожиданно нагрянут гости, или он не сможет в таком беспорядке найти нужную ему вещь. 3. Взглянуть на себя. Удобный ребенок часто растет у таких же удобных родителей. Прежде чем воспитывать в детях самостоятельность и независимость, нужно спросите себя: способен ли я  отказаться выполнить чье-то требование, расходящееся с моим желаниями? Как часто я поступаюсь собственными интересами ради добрых отношений с другими людьми? Если такое происходит с вами постоянно, попробуйте быть «неудобным». Только научившись самостоятельности, родители смогут  воспитать это качество в своих детях.  </vt:lpstr>
      <vt:lpstr>Удобные дети растут у удобных родителей.. Только самодостаточный человек способен вырастить уверенную в себе личность. 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общеобразовательное учреждение « Детский сад № 157» г.Владивосток</dc:title>
  <cp:lastModifiedBy>ASUS</cp:lastModifiedBy>
  <cp:revision>13</cp:revision>
  <dcterms:modified xsi:type="dcterms:W3CDTF">2023-09-13T03:18:02Z</dcterms:modified>
</cp:coreProperties>
</file>