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1"/>
  </p:notesMasterIdLst>
  <p:sldIdLst>
    <p:sldId id="256" r:id="rId2"/>
    <p:sldId id="308" r:id="rId3"/>
    <p:sldId id="300" r:id="rId4"/>
    <p:sldId id="301" r:id="rId5"/>
    <p:sldId id="302" r:id="rId6"/>
    <p:sldId id="284" r:id="rId7"/>
    <p:sldId id="297" r:id="rId8"/>
    <p:sldId id="29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96" r:id="rId17"/>
    <p:sldId id="269" r:id="rId18"/>
    <p:sldId id="264" r:id="rId19"/>
    <p:sldId id="265" r:id="rId20"/>
    <p:sldId id="266" r:id="rId21"/>
    <p:sldId id="267" r:id="rId22"/>
    <p:sldId id="268" r:id="rId23"/>
    <p:sldId id="270" r:id="rId24"/>
    <p:sldId id="271" r:id="rId25"/>
    <p:sldId id="272" r:id="rId26"/>
    <p:sldId id="274" r:id="rId27"/>
    <p:sldId id="276" r:id="rId28"/>
    <p:sldId id="275" r:id="rId29"/>
    <p:sldId id="277" r:id="rId30"/>
    <p:sldId id="273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92" r:id="rId39"/>
    <p:sldId id="286" r:id="rId40"/>
    <p:sldId id="287" r:id="rId41"/>
    <p:sldId id="288" r:id="rId42"/>
    <p:sldId id="289" r:id="rId43"/>
    <p:sldId id="290" r:id="rId44"/>
    <p:sldId id="291" r:id="rId45"/>
    <p:sldId id="309" r:id="rId46"/>
    <p:sldId id="293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8" autoAdjust="0"/>
    <p:restoredTop sz="94614" autoAdjust="0"/>
  </p:normalViewPr>
  <p:slideViewPr>
    <p:cSldViewPr>
      <p:cViewPr varScale="1">
        <p:scale>
          <a:sx n="71" d="100"/>
          <a:sy n="71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56DD-8DF0-40F8-9832-EB214F7AE29F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A9B3-3008-4E66-BFD9-FFC87B3E0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93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A9B3-3008-4E66-BFD9-FFC87B3E05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28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A9B3-3008-4E66-BFD9-FFC87B3E050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A9B3-3008-4E66-BFD9-FFC87B3E050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30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A9B3-3008-4E66-BFD9-FFC87B3E050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39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A9B3-3008-4E66-BFD9-FFC87B3E050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46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19268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МАКЕЕВСКАЯ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ШКОЛА-ИНТЕРНАТ№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36»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>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ПРОЕКТ ВЫПУСКНИКОВ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Уютный класс – желание учиться лучше»</a:t>
            </a:r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</a:rPr>
              <a:t> 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           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учитель трудового обучения                        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АНАЦКАЯ А. С.                                                            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uk-UA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uk-UA" sz="2000" dirty="0"/>
              <a:t>2012 р.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 descr="H:\ФОТЫ АЛЛА СТАН\DSC015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3333750" cy="249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328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/>
          <p:cNvSpPr>
            <a:spLocks noGrp="1"/>
          </p:cNvSpPr>
          <p:nvPr>
            <p:ph idx="1"/>
          </p:nvPr>
        </p:nvSpPr>
        <p:spPr>
          <a:xfrm>
            <a:off x="871538" y="476250"/>
            <a:ext cx="7660902" cy="5649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ПРОЕКТА: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Приучает обучающихся: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самостоятельности.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системности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/>
          </a:p>
          <a:p>
            <a:endParaRPr lang="ru-RU" sz="3600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588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8968">
        <p14:switch dir="r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424935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созданию нового;	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трудолюбие.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ормирует: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представление о работе на производстве.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7313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804389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Развивает: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морально-трудовые качества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общезначимые мотивы выбора профессии.</a:t>
            </a:r>
          </a:p>
          <a:p>
            <a:pPr marL="0" indent="0">
              <a:buNone/>
            </a:pPr>
            <a:endParaRPr lang="ru-RU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649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28092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sz="5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uk-UA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uk-UA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обучающихся самостоятельно исполнять различные социальные роли, придерживаться трудовой дисциплины, культуры труда, вносить элементы творчества в свою работу.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uk-UA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uk-UA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500" dirty="0"/>
              <a:t> </a:t>
            </a:r>
            <a:r>
              <a:rPr lang="uk-UA" sz="4500" dirty="0" smtClean="0"/>
              <a:t>                           </a:t>
            </a:r>
          </a:p>
          <a:p>
            <a:pPr marL="0" indent="0">
              <a:buNone/>
            </a:pPr>
            <a:r>
              <a:rPr lang="uk-UA" sz="4500" dirty="0"/>
              <a:t> </a:t>
            </a:r>
            <a:r>
              <a:rPr lang="uk-UA" sz="4500" dirty="0" smtClean="0"/>
              <a:t>                               </a:t>
            </a:r>
            <a:endParaRPr lang="ru-RU" sz="4500" dirty="0"/>
          </a:p>
          <a:p>
            <a:pPr marL="0" indent="0">
              <a:buNone/>
            </a:pPr>
            <a:r>
              <a:rPr lang="ru-RU" sz="4500" dirty="0"/>
              <a:t>                           </a:t>
            </a:r>
            <a:r>
              <a:rPr lang="ru-RU" sz="4500" dirty="0" smtClean="0"/>
              <a:t>    </a:t>
            </a:r>
            <a:endParaRPr lang="ru-RU" sz="4500" dirty="0"/>
          </a:p>
          <a:p>
            <a:pPr marL="0" indent="0">
              <a:buNone/>
            </a:pPr>
            <a:r>
              <a:rPr lang="uk-UA" sz="4500" dirty="0"/>
              <a:t> </a:t>
            </a:r>
            <a:endParaRPr lang="ru-RU" sz="4500" dirty="0"/>
          </a:p>
          <a:p>
            <a:pPr marL="0" indent="0">
              <a:buNone/>
            </a:pPr>
            <a:r>
              <a:rPr lang="ru-RU" sz="3500" dirty="0"/>
              <a:t> </a:t>
            </a:r>
          </a:p>
          <a:p>
            <a:pPr marL="0" indent="0">
              <a:buNone/>
            </a:pPr>
            <a:r>
              <a:rPr lang="ru-RU" sz="35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9388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443805"/>
            <a:ext cx="78128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ПРОЕКТНОЙ ДЕЯТЕЛЬНОСТИ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Организационно-подготовительный этап.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2.Конструкторно-технологический этап.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этап.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9980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6378078"/>
              </p:ext>
            </p:extLst>
          </p:nvPr>
        </p:nvGraphicFramePr>
        <p:xfrm>
          <a:off x="1691681" y="332656"/>
          <a:ext cx="7200799" cy="620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7"/>
                <a:gridCol w="6048672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Поиск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проблемы, осознание ее, выработка </a:t>
                      </a:r>
                      <a:r>
                        <a:rPr lang="uk-UA" sz="16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идей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вариантов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обоснование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будущей деятельности, прогнозирование результатов, составление плана.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/>
                </a:tc>
              </a:tr>
              <a:tr h="252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Выбор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помощника руководителя, создание звеньев, обязанности каждого звена,индивидуальные задания по поиску информации для успешного завершения проекта.   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Исполнение практической части, организация рабочих мест,самоконтроль своей деятельности, выдерживание технологий, трудовой дисциплины, культуры труда, контроль качества, экономическое обоснование.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/>
                </a:tc>
              </a:tr>
              <a:tr h="164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выполненной работы, уровень творческих внесений в практическую деятельность, применение современных технологий, </a:t>
                      </a:r>
                      <a:r>
                        <a:rPr lang="uk-UA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использовать </a:t>
                      </a:r>
                      <a:r>
                        <a:rPr lang="uk-UA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uk-UA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будущей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uk-UA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обществе.</a:t>
                      </a:r>
                      <a:r>
                        <a:rPr lang="uk-UA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080" marR="49080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 flipH="1">
            <a:off x="214511" y="476672"/>
            <a:ext cx="1800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содержаниепроекта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14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34506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Выборы помощника руководителя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Индивидуальные задания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участника проекта.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Разделение на 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звена.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Знакомство с обязанностями помощника руководителя и членов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звеньев.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Организационно-подготовительный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584204"/>
      </p:ext>
    </p:extLst>
  </p:cSld>
  <p:clrMapOvr>
    <a:masterClrMapping/>
  </p:clrMapOvr>
  <p:transition spd="slow" advClick="0" advTm="8968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5793506"/>
          </a:xfrm>
        </p:spPr>
        <p:txBody>
          <a:bodyPr/>
          <a:lstStyle/>
          <a:p>
            <a:pPr marL="0" indent="0" algn="ctr">
              <a:buNone/>
            </a:pP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начало работы звеньев</a:t>
            </a: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звено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Писеев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Борис                                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Оничко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Бехтягин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Оничко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РУКОВОДИТЕЛЯ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9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8968">
        <p14:flythrough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получают конверты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заданиями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ЕКАТЕРИНА   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СОВРЕМЕННЫХ ВИДАХ ОБОЕВ. КАКИЕ ОБОИ ИСПОЛЬЗУЮТСЯ В РАЗЛИЧНОГО ТИПА ПОМЕЩЕНИЯХ, КАКИЕ ПОДХОДЯТ ПО ОТТЕНКАМ, РИСУНКАМ ДЛЯ КЛАССНЫХ КОМНАТ, ПОДБОР ФРИЗОВ, БОРДЮРОВ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:\ФОТЫ АЛЛА СТАН\DSC0131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15" t="592" r="10590" b="13609"/>
          <a:stretch/>
        </p:blipFill>
        <p:spPr bwMode="auto">
          <a:xfrm>
            <a:off x="3131840" y="1143000"/>
            <a:ext cx="225425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1776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968">
        <p14:prism isContent="1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44904" cy="5865515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ОНИЧКО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СОВРЕМЕННЫХ ТЕХНОЛОГИЯХ ИСПОЛЬЗОВАНИЯ РАЗЛИЧНЫХ ШПАКЛЕВОЧНЫХ СМЕСЕЙ ПРИ ПЕРЕТИРКЕ ШТУКАТУРКИ СТЕН ПОМЕЩЕНИЙ.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:\ФОТЫ АЛЛА СТАН\DSC01306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2" r="17129" b="10877"/>
          <a:stretch/>
        </p:blipFill>
        <p:spPr bwMode="auto">
          <a:xfrm>
            <a:off x="2987824" y="638382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7614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8968">
        <p14:prism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выглядят некоторые классы и швейная мастерская, в которых спонсоры нашей школы произвели современный ремонт.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классной комнате 9-го класса ремонт долгое время не производился.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72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7560" y="476672"/>
            <a:ext cx="8046888" cy="5649491"/>
          </a:xfrm>
        </p:spPr>
        <p:txBody>
          <a:bodyPr/>
          <a:lstStyle/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ПИСЕЕВ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БОРИС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НОВЫХ ТЕХНОЛОГИЯХ ОБРАБОТКИ ОКОННЫХ И ДВЕРНЫХ ОТКОСОВ, О КРАСКАХ, КОТОРЫЕ ИСПОЛЬЗУЮТСЯ ПРИ ОКРАШИВАНИИ РАМ, ДВЕРЕЙ ВНУТРИ ПОМЕЩЕНИЙ.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4" name="Рисунок 3" descr="H:\ФОТЫ АЛЛА СТАН\DSC0130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8" r="22368" b="12973"/>
          <a:stretch/>
        </p:blipFill>
        <p:spPr bwMode="auto">
          <a:xfrm>
            <a:off x="2915816" y="735186"/>
            <a:ext cx="2952328" cy="2693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5824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8968">
        <p14:prism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620688"/>
            <a:ext cx="7812856" cy="5505475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БЕХТЯГИН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ЦЕНАМИ СТРОИТЕЛЬНЫХ МАТЕРИАЛОВ ДЛЯ ПРОСЧИТЫВАНИЯ СТОИМОСТИ НАШЕГО ПРОЕКТА. ОЗНАКОМИТЬСЯ С ИНФОРМАЦИЕЙ ОБ ОПЛАТЕ ПО ВЫПОЛНЕНИЮ ШТУКАТУРНЫХ, МАЛЯРНЫХ И ОБОЙНЫХ РАБОТ СОГЛАСНО ПЛОЩАДИ И ОБЪЕМА ВЫПОЛНЕННЫХ РАБОТ.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H:\ФОТЫ АЛЛА СТАН\DSC0129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05" t="20233" r="22093" b="56420"/>
          <a:stretch/>
        </p:blipFill>
        <p:spPr bwMode="auto">
          <a:xfrm>
            <a:off x="3203848" y="836712"/>
            <a:ext cx="2317115" cy="2497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21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8968">
        <p14:prism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136903" cy="5721499"/>
          </a:xfrm>
        </p:spPr>
        <p:txBody>
          <a:bodyPr/>
          <a:lstStyle/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ОНИЧКО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ВСЕ О КОМНАТНЫХ РАСТЕНИЯХ, КОТОРЫЕ МОЖНО РАЗВОДИТЬ В ШКОЛЬНЫХ ПОМЕЩЕНИЯХ, КОТОРЫМ ЛУЧШЕ ВСЕГО ПОДХОДЯТ УСЛОВИЯ НАШЕГО КЛАССА, РАСПОЛОЖЕННОГО НА СОЛНЕЧНОЙ СТОРОНЕ.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ТАКИЕ РАСТЕНИЯ ДЛЯ ОФОРМЛЕНИЯ ИНТЕРЬЕРА НАШЕЙ КЛАССНОЙ КОМНАТЫ ПО ЗАВЕРШЕНИЮ РЕМОНТА.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4" name="Рисунок 3" descr="H:\ФОТЫ АЛЛА СТАН\DSC01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7" t="9918" r="11597"/>
          <a:stretch/>
        </p:blipFill>
        <p:spPr bwMode="auto">
          <a:xfrm>
            <a:off x="3131840" y="548680"/>
            <a:ext cx="2664296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1700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8968">
        <p14:prism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7992887" cy="5793507"/>
          </a:xfrm>
        </p:spPr>
        <p:txBody>
          <a:bodyPr/>
          <a:lstStyle/>
          <a:p>
            <a:pPr marL="0" indent="0" algn="ctr">
              <a:buNone/>
            </a:pPr>
            <a:endParaRPr lang="uk-UA" sz="800" b="1" dirty="0" smtClean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УЧАСТНИКОВ ПРОЕКТА </a:t>
            </a:r>
          </a:p>
          <a:p>
            <a:pPr marL="0" indent="0" algn="ctr">
              <a:buNone/>
            </a:pP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ОБЯЗАННОСТИ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материалов.</a:t>
            </a: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рабочих мест.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растворов, смесей,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окрасочных составов, клея.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7409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476672"/>
            <a:ext cx="781285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" b="1" dirty="0" smtClean="0"/>
              <a:t>о</a:t>
            </a:r>
          </a:p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ЗВЕНА</a:t>
            </a:r>
          </a:p>
          <a:p>
            <a:pPr marL="0" indent="0" algn="ctr">
              <a:buNone/>
            </a:pP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исправность и сохранение инструментов и оборудования.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сохранение спецодежды и средств защиты.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рабочих мест.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668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7992888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ПОМОЩНИКА РУКОВОДИТЕЛЯ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перед началом работы правил безопасной работы согласно инструкциям.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использованием обучающимися спецодежды и средств защиты при выполнении работ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7645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339017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мы работаем.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Чтобы достичь цели проекта, собираем информацию.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ФОТЫ АЛЛА СТАН\DSC013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28"/>
          <a:stretch/>
        </p:blipFill>
        <p:spPr bwMode="auto">
          <a:xfrm rot="21066744">
            <a:off x="462986" y="2351878"/>
            <a:ext cx="3828718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E:\ФОТЫ АЛЛА СТАН\DSC013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2" r="7661" b="15962"/>
          <a:stretch/>
        </p:blipFill>
        <p:spPr bwMode="auto">
          <a:xfrm rot="484617">
            <a:off x="4414163" y="3789040"/>
            <a:ext cx="4320391" cy="2690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7198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5105" y="374252"/>
            <a:ext cx="8848587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СО СТОИМОСТЬЮ МАТЕРИАЛОВ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ФОТЫ АЛЛА СТАН\DSC015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40"/>
          <a:stretch/>
        </p:blipFill>
        <p:spPr bwMode="auto">
          <a:xfrm>
            <a:off x="251519" y="1179030"/>
            <a:ext cx="3960441" cy="2981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E:\ФОТЫ АЛЛА СТАН\DSC015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9862"/>
            <a:ext cx="4752528" cy="29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Ы АЛЛА СТАН\DSC015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3658586"/>
            <a:ext cx="4176465" cy="298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Ы АЛЛА СТАН\DSC015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8585"/>
            <a:ext cx="4536503" cy="2980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394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ПОИСКИ ИНФОРМАЦИИ В ИНЕРНЕТЕ</a:t>
            </a:r>
            <a:endParaRPr lang="ru-RU" b="1" dirty="0"/>
          </a:p>
        </p:txBody>
      </p:sp>
      <p:pic>
        <p:nvPicPr>
          <p:cNvPr id="7" name="Объект 3" descr="E:\ФОТЫ АЛЛА СТАН\DSC01367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4" t="7744" r="11974"/>
          <a:stretch/>
        </p:blipFill>
        <p:spPr bwMode="auto">
          <a:xfrm>
            <a:off x="323528" y="999220"/>
            <a:ext cx="3744416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E:\ФОТЫ АЛЛА СТАН\DSC0137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4" t="15489" r="6867"/>
          <a:stretch/>
        </p:blipFill>
        <p:spPr bwMode="auto">
          <a:xfrm flipH="1">
            <a:off x="4628270" y="3653025"/>
            <a:ext cx="4048185" cy="2764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3094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496943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ВЫРАЩИВАЕМ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 descr="E:\ФОТЫ АЛЛА СТАН\DSC0129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29" b="4226"/>
          <a:stretch/>
        </p:blipFill>
        <p:spPr bwMode="auto">
          <a:xfrm>
            <a:off x="467544" y="980728"/>
            <a:ext cx="3744416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E:\ФОТЫ АЛЛА СТАН\DSC013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2" t="7568" r="25463" b="9273"/>
          <a:stretch/>
        </p:blipFill>
        <p:spPr bwMode="auto">
          <a:xfrm>
            <a:off x="4656404" y="2636912"/>
            <a:ext cx="3753485" cy="360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4081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24935" cy="5721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:\ФОТЫ АЛЛА СТАН\DSC01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99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10" y="285728"/>
            <a:ext cx="7740848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КОНСТРУКТОРНО-ТЕХНОЛОГИЧЕСКИЙ ЭТАП</a:t>
            </a: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 работ: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материалов, инструментов;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стен класса и пола от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краски;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побелка потолка;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перетирка штукатурки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выравнивание дверных и оконных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откосов;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окрашивание дверей, рам,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радиаторов;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наклеивание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обоев;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линолеума;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дизайна классной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/>
              <a:t>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722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1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ОЧИЩАЕМ СТЕНЫ И ПОЛ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ФОТЫ АЛЛА СТАН\DSC01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4133"/>
            <a:ext cx="406579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:\ФОТЫ АЛЛА СТАН\DSC01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54" y="950208"/>
            <a:ext cx="3997730" cy="315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8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ШПАКЛЮЕМ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БЕЛИМ ПОТОЛОК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194" name="Picture 2" descr="H:\ФОТЫ АЛЛА СТАН\DSC01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000219" cy="30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ФОТЫ АЛЛА СТАН\DSC01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847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35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Выравниваем, согласно современных технологий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дверные и оконные откосы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4" name="Рисунок 3" descr="E:\ФОТЫ АЛЛА СТАН\DSC0129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45"/>
          <a:stretch/>
        </p:blipFill>
        <p:spPr bwMode="auto">
          <a:xfrm>
            <a:off x="390281" y="1340768"/>
            <a:ext cx="3798297" cy="3116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E:\ФОТЫ АЛЛА СТАН\DSC012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212"/>
          <a:stretch/>
        </p:blipFill>
        <p:spPr bwMode="auto">
          <a:xfrm>
            <a:off x="4644008" y="2683123"/>
            <a:ext cx="4014321" cy="3763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4986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32936" cy="5793507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 smtClean="0"/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ШПАКЛЮЕМ И ОКРАШИВАЕМ ДВЕРИ РАМЫ,РАДИАТОРЫ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ФОТЫ АЛЛА СТАН\DSC012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012" y="764703"/>
            <a:ext cx="3842831" cy="272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ФОТЫ АЛЛА СТАН\DSC0128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87" r="14080" b="11495"/>
          <a:stretch/>
        </p:blipFill>
        <p:spPr bwMode="auto">
          <a:xfrm>
            <a:off x="611560" y="764703"/>
            <a:ext cx="3975452" cy="2799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E:\ФОТЫ АЛЛА СТАН\DSC012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267" y="3481096"/>
            <a:ext cx="3837576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:\ФОТЫ АЛЛА СТАН\DSC0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1307"/>
            <a:ext cx="3975452" cy="29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КЛЕИМ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ФОТЫ АЛЛА СТАН\DSC013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57" r="20012"/>
          <a:stretch/>
        </p:blipFill>
        <p:spPr bwMode="auto">
          <a:xfrm>
            <a:off x="755576" y="980728"/>
            <a:ext cx="3312368" cy="3514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E:\ФОТЫ АЛЛА СТАН\DSC013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r="20000"/>
          <a:stretch/>
        </p:blipFill>
        <p:spPr bwMode="auto">
          <a:xfrm>
            <a:off x="4788024" y="2610652"/>
            <a:ext cx="3168353" cy="3558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5208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ПОМОГАЮТ НАСТЕЛИТЬ ЛИНОЛЕУМ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:\ФОТЫ АЛЛА СТАН\DSC01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60439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ФОТЫ АЛЛА СТАН\DSC01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06140"/>
            <a:ext cx="4400715" cy="33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03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:blinds dir="vert"/>
      </p:transition>
    </mc:Choice>
    <mc:Fallback>
      <p:transition spd="slow" advClick="0" advTm="89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496943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800" b="1" dirty="0" smtClean="0"/>
          </a:p>
          <a:p>
            <a:pPr marL="0" indent="0" algn="ct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РАСЧЕТ СТОИМОСТИ ПРОЕКТА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30 кг – 142 руб.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Известь10кг – 1300 руб.</a:t>
            </a:r>
          </a:p>
          <a:p>
            <a:pPr marL="0" indent="0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10кг – 220 труб.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2 кг – 250 руб.</a:t>
            </a:r>
          </a:p>
          <a:p>
            <a:pPr marL="0" indent="0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кг – 40 руб.</a:t>
            </a:r>
          </a:p>
          <a:p>
            <a:pPr marL="0" indent="0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Обойный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клей 4 упаковки – 380руб.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Растворитель 1 л. – 26руб.</a:t>
            </a:r>
          </a:p>
          <a:p>
            <a:pPr marL="0" indent="0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Линолеум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2690руб.</a:t>
            </a:r>
          </a:p>
          <a:p>
            <a:pPr marL="0" indent="0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рулонов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1276руб.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6424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14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8968">
        <p14:vortex dir="r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7" cy="5937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800" b="1" dirty="0" smtClean="0"/>
          </a:p>
          <a:p>
            <a:pPr marL="0" indent="0" algn="ctr">
              <a:buNone/>
            </a:pPr>
            <a:endParaRPr lang="uk-UA" sz="800" b="1" dirty="0" smtClean="0"/>
          </a:p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класса – 50 м²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стен – 3,2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 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проведенных работ: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Очищение стен от краски – 1000руб.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Очищение пола от краски – 1000руб.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потолка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1500руб.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штукатурки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2500руб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Наклеивание обоев – 4000руб.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дверей, рам, радиаторов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900 руб.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Настил линолеума – 3000руб.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откосов окон и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550руб.</a:t>
            </a:r>
          </a:p>
          <a:p>
            <a:pPr marL="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 14450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421771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8968">
        <p14:vortex dir="r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14290"/>
            <a:ext cx="8640959" cy="586551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uk-UA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ЗАВЕРШЕН !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потратили много усилий и времени, но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достигли цели. У нас все получилось!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uk-UA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Хотим поблагодарить всех, кто оказывал нам помощь. Прежде всего администрацию нашей школы: директора и ее заместителей, которые поверили в нас, разрешили начать наш проект, обеспечивали нас всем необходимым</a:t>
            </a:r>
            <a:r>
              <a:rPr lang="uk-UA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29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14:gallery dir="l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:\ФОТЫ АЛЛА СТАН\DSC013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110332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85728"/>
            <a:ext cx="8424936" cy="609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just">
              <a:lnSpc>
                <a:spcPct val="160000"/>
              </a:lnSpc>
              <a:buNone/>
            </a:pPr>
            <a:endParaRPr lang="uk-UA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ПРОФСОЮЗНЫЙ КОМИТЕТ И ВСЕХ СОТРУДНИКОВ ШКОЛЫ-ИНТЕРНАТА ЗА РАЗЛИЧНОГО РОДА СПОНСОРСКУЮ ПОМОЩЬ ПРИ ПРОВЕДЕНИИ РЕМОНТА КЛАССА.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H:\ФОТЫ АЛЛА СТАН\DSC015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25" t="15006" r="23189" b="10935"/>
          <a:stretch/>
        </p:blipFill>
        <p:spPr bwMode="auto">
          <a:xfrm>
            <a:off x="3000364" y="357166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5072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14:gallery dir="l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0"/>
            <a:ext cx="8570693" cy="628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наших младших учеников ,которые так же изучают штукатурно-малярное дело и помогали нам.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:\ФОТЫ АЛЛА СТАН\DSC015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4" t="8714" b="23027"/>
          <a:stretch/>
        </p:blipFill>
        <p:spPr bwMode="auto">
          <a:xfrm>
            <a:off x="1785918" y="714356"/>
            <a:ext cx="5871210" cy="3392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1174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14:gallery dir="l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0648"/>
            <a:ext cx="7956872" cy="5865515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оказанную помощь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настиле линолеума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H:\ФОТЫ АЛЛА СТАН\DSC01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313" y="768755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53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14:gallery dir="l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Фото30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7" t="13148" r="23753" b="6202"/>
          <a:stretch/>
        </p:blipFill>
        <p:spPr bwMode="auto">
          <a:xfrm rot="5400000">
            <a:off x="1097667" y="1315308"/>
            <a:ext cx="3147695" cy="262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H:\ФОТЫ АЛЛА СТАН\DSC013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29" t="33333" r="33474" b="18518"/>
          <a:stretch/>
        </p:blipFill>
        <p:spPr bwMode="auto">
          <a:xfrm>
            <a:off x="4294943" y="1020689"/>
            <a:ext cx="3198495" cy="315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девочек нашего класса, которые занимаются швейным делом, но тоже  помогали нам. 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45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968">
        <p14:gallery dir="l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59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У НАС УЮТНЫЙ И КРАСИВЫЙ КЛАСС. УЧИТЕЛЯ С УДОВОЛЬСТВИЕМ ПРИХОДЯТ К НАМ И ОСТАВШИЕСЯ МЕСЯЦЫ НАШЕГО ОБУЧЕНИЯ В ШКОЛЕ-ИНТЕРНАТЕ МЫ БУДЕМ ИСПЫТЫВАТЬ ГОРДОСТЬ ЗА ТО, ЧТО МЫ СВОИМИ РУКАМИ СОЗДАЛИ СЕБЕ КОМФОРТНЫЕ УСЛОВИЯ. МЫ ДОКАЗАЛИ СЕБЕ И ВСЕМ, ЧТО СПОСОБНЫ ДЕЛАТЬ ПОЛЕЗНОЕ САМОСТОЯТЕЛЬНО И ДЕЛАТЬ ЭТО КАЧЕСТВЕННО. ЭТА ПРАКТИКА ПОМОЖЕТ НАМ УСПЕШНО СДАТЬ ЭКЗАМЕН В КОНЦЕ УЧЕБНОГО ГОДА И ПРОДОЛЖИТЬ ОБУЧЕНИЕ В СТРОИТЕЛЬНЫХ ЛИЦЕЯХ, ВЕДЬ МЫ  ВЫБРАЛИ ПРОФЕССИЮ МАЛЯРА-ШТУКАТУРА. МЫ УВЕРЕННЫ, ЧТО В БУДУЩЕМ БУДЕМ ЛУЧШИМИ В СВОЕЙ ПРОФЕССИИ, С ЖЕЛАНИЕМ БУДЕМ РАБОТАТЬ И РАДОВАТЬ ЛЮДЕЙ СВОИМ ТРУДОМ.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ПРИДАЛ НАМ УВЕРЕННОСТИ В СЕБЕ И ПОМОГ ОПРЕДЕЛИТЬСЯ В ВЫБОРЕ ПРОФЕССИИ.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8968">
        <p14:ripple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выглядит наша классная комната после ремонта</a:t>
            </a:r>
            <a:endParaRPr lang="ru-RU" sz="4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65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ФОТЫ АЛЛА СТАН\DSC01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28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8968">
        <p14:glitter pattern="hexagon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ФОТЫ АЛЛА СТАН\DSC01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7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8968">
        <p14:glitter pattern="hexagon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76672"/>
            <a:ext cx="7956872" cy="564949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:\ФОТЫ АЛЛА СТАН\DSC01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60"/>
            <a:ext cx="9144000" cy="68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93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8968">
        <p14:glitter pattern="hexagon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ФОТЫ АЛЛА СТАН\DSC01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006" y="0"/>
            <a:ext cx="91920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69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8968">
        <p14:glitter pattern="hexagon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59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:\ФОТЫ АЛЛА СТАН\DSC013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586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3367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                                </a:t>
            </a:r>
          </a:p>
          <a:p>
            <a:pPr marL="0" indent="0" algn="ctr">
              <a:buNone/>
            </a:pPr>
            <a:r>
              <a:rPr lang="ru-RU" sz="2800" b="1" dirty="0" smtClean="0"/>
              <a:t>Обоснование</a:t>
            </a:r>
            <a:r>
              <a:rPr lang="uk-UA" sz="2800" b="1" dirty="0" smtClean="0"/>
              <a:t>  </a:t>
            </a:r>
            <a:r>
              <a:rPr lang="ru-RU" sz="2800" b="1" dirty="0" smtClean="0"/>
              <a:t>проблемы</a:t>
            </a:r>
            <a:endParaRPr lang="ru-RU" sz="2600" dirty="0"/>
          </a:p>
          <a:p>
            <a:pPr marL="0" indent="0" algn="just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живем в молодой  республике. Наш  основной  закон  Конституция – гарантирует нам право на образование и заботится о нашем счастливом детстве.         Для каждого  гражданина ,  школа на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срок становится вторым    домом;  педагоги и одноклассники- второй семьей. Мы обучаемся в школе-интернате, и круглосуточно, кроме  выходных и каникул, находимся в школе. Поэтому  школа наш родной  дом,  а люди, которые вокруг нас работают: техперсонал, медицинские работники, администрация, педагоги, помощники воспитатели, работники столовой, слесаря, охрана, работники  котельной, работники бухгалтерии, библиотекарь, психолог, социальный педагог, секретарь, дворник, водитель нашего микроавтобуса, работники прачечной – это наши родные люди, которые часто заменяют нам наших родителей  своей любовью, вниманием и заботой. В  нашей школе  во многих классах  при поддержке спонсоров  произведен современный ремонт. В  нашей классной  комнате  ремонта  не  было, поэтому  наш  класс  не очень  красив и уютен. И вот мы,  ученики 9 класса,  решили  самостоятельно  произвести ремонт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года, так как обучаемся  штукатурно-малярному  делу  на уроках трудового обучения. Нам очень хочется  обучаться в красивом и уютном классе,  а после  нашего  выпускного  мы   хотим передать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класс, отремонтированный своими руками детям,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 еще будут  продолжать учебу  в школе-интернате.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0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 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обратились к нашему учителю трудового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Анацкой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Алле Станиславовне. Рассказали ей о желании выполнить ремонт своего класса. Учитель согласовала все вопросы с администрацией школы и под её руководством мы разработали план и начали работу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проектом, который назвали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“УЮТНЫЙ КЛАСС –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ЖЕЛАНИЕ УЧИТЬСЯ ЛУЧШЕ”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085421"/>
      </p:ext>
    </p:extLst>
  </p:cSld>
  <p:clrMapOvr>
    <a:masterClrMapping/>
  </p:clrMapOvr>
  <p:transition spd="slow" advClick="0" advTm="8968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640961" cy="58655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60000"/>
              </a:lnSpc>
              <a:spcBef>
                <a:spcPts val="0"/>
              </a:spcBef>
              <a:buNone/>
            </a:pPr>
            <a:endParaRPr lang="uk-UA" sz="2800" b="1" dirty="0" smtClean="0"/>
          </a:p>
          <a:p>
            <a:pPr marL="0" indent="0" algn="ctr">
              <a:lnSpc>
                <a:spcPct val="60000"/>
              </a:lnSpc>
              <a:spcBef>
                <a:spcPts val="0"/>
              </a:spcBef>
              <a:buNone/>
            </a:pPr>
            <a:endParaRPr lang="uk-UA" sz="3200" b="1" dirty="0" smtClean="0"/>
          </a:p>
          <a:p>
            <a:pPr marL="0" indent="0" algn="ctr">
              <a:lnSpc>
                <a:spcPct val="60000"/>
              </a:lnSpc>
              <a:spcBef>
                <a:spcPts val="0"/>
              </a:spcBef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НАШЕГО ПРОЕКТА: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обучения в классной  комнате;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экономия средств, которые бы пошли на оплату рабочим, выполняющим ремонтные работы;  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совершенствование навыков по штукатурно-малярному делу.                                            </a:t>
            </a:r>
          </a:p>
          <a:p>
            <a:pPr marL="0" indent="0" algn="just">
              <a:lnSpc>
                <a:spcPct val="60000"/>
              </a:lnSpc>
              <a:spcBef>
                <a:spcPts val="0"/>
              </a:spcBef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1165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8968">
        <p14:doors dir="vert"/>
      </p:transition>
    </mc:Choice>
    <mc:Fallback>
      <p:transition spd="slow" advClick="0" advTm="8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04361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ПРОЕКТ</a:t>
            </a:r>
            <a:br>
              <a:rPr lang="uk-UA" sz="40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длительности -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ДОЛГОВРЕМЕННЫЙ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267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968">
        <p:checker/>
      </p:transition>
    </mc:Choice>
    <mc:Fallback>
      <p:transition spd="slow" advClick="0" advTm="896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2.3|2.1|1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2|2.3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1|1.1|1.1|1|1.1|0.9|0.9|13.3|2.5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2|3.2|2.6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.3|1.5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6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9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2499</TotalTime>
  <Words>1263</Words>
  <Application>Microsoft Office PowerPoint</Application>
  <PresentationFormat>Экран (4:3)</PresentationFormat>
  <Paragraphs>286</Paragraphs>
  <Slides>49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Волна</vt:lpstr>
      <vt:lpstr>             ГБОУ  «МАКЕЕВСКАЯ СПЕЦИАЛЬНАЯ ШКОЛА-ИНТЕРНАТ№36»     ТРУДОВОЙ ПРОЕКТ ВЫПУСКНИКОВ   «Уютный класс – желание учиться лучше»                                                                   РУКОВОДИТЕЛЬ:                                                                                   учитель трудового обучения                                                                             АНАЦКАЯ А. С.                                                                     2012 р. </vt:lpstr>
      <vt:lpstr>     Вот так выглядят некоторые классы и швейная мастерская, в которых спонсоры нашей школы произвели современный ремонт.  В нашей классной комнате 9-го класса ремонт долгое время не производился.</vt:lpstr>
      <vt:lpstr>Слайд 3</vt:lpstr>
      <vt:lpstr>Слайд 4</vt:lpstr>
      <vt:lpstr>Слайд 5</vt:lpstr>
      <vt:lpstr>Слайд 6</vt:lpstr>
      <vt:lpstr>Слайд 7</vt:lpstr>
      <vt:lpstr>Слайд 8</vt:lpstr>
      <vt:lpstr>ТРУДОВОЙ ПРОЕКТ  по характеру контактов – ВНУТРЕННИЙ  по количеству участников – ГРУППОВОЙ  по длительности - ДОЛГОВРЕМЕННЫЙ    </vt:lpstr>
      <vt:lpstr>Слайд 10</vt:lpstr>
      <vt:lpstr>Слайд 11</vt:lpstr>
      <vt:lpstr>Слайд 12</vt:lpstr>
      <vt:lpstr>Слайд 13</vt:lpstr>
      <vt:lpstr>Слайд 14</vt:lpstr>
      <vt:lpstr>Слайд 15</vt:lpstr>
      <vt:lpstr>Организационно-подготовительный этап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      Так выглядит наша классная комната после ремонта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Макіївська спеціальна загальноосвітня школа-інтернат №36 Донецької обласної ради      УЧНІВСЬКИЙ   ТРУДОВИЙ ПРОЕКТ    «ЗАТИШНА КЛАСНА КІМНАТА –  БАЖАННЯ НАВЧАТИСЯ КРАЩЕ»                                                                Керівник: вчитель                                                                трудового навчання                                                    Анацька А.С.         2012 р. </dc:title>
  <dc:creator>Администратор</dc:creator>
  <cp:lastModifiedBy>1</cp:lastModifiedBy>
  <cp:revision>259</cp:revision>
  <dcterms:created xsi:type="dcterms:W3CDTF">2013-02-07T18:32:22Z</dcterms:created>
  <dcterms:modified xsi:type="dcterms:W3CDTF">2022-11-17T06:52:14Z</dcterms:modified>
</cp:coreProperties>
</file>