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6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6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0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2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7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6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0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1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5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8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8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A6C680-EAA0-4181-A412-8255528B2D62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BD23-81B5-4567-A25B-D06C66ED8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8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16692"/>
            <a:ext cx="8825658" cy="2434281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прищепки»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659" y="5535826"/>
            <a:ext cx="4955059" cy="10791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Абдулгазиева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А.У.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Ю.С.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кто что ест?»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9" y="1458097"/>
            <a:ext cx="8827515" cy="5226908"/>
          </a:xfrm>
        </p:spPr>
      </p:pic>
    </p:spTree>
    <p:extLst>
      <p:ext uri="{BB962C8B-B14F-4D97-AF65-F5344CB8AC3E}">
        <p14:creationId xmlns:p14="http://schemas.microsoft.com/office/powerpoint/2010/main" val="1499850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2" y="259139"/>
            <a:ext cx="3310098" cy="3113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8" y="2946731"/>
            <a:ext cx="3991204" cy="3559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1" y="259139"/>
            <a:ext cx="3299254" cy="38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4" y="1013253"/>
            <a:ext cx="5185719" cy="4201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66" y="560945"/>
            <a:ext cx="3781167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7" y="420130"/>
            <a:ext cx="2484030" cy="3719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34" y="914399"/>
            <a:ext cx="3115264" cy="3855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45" y="1507524"/>
            <a:ext cx="2199887" cy="4992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81" y="0"/>
            <a:ext cx="2875005" cy="45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2" y="115845"/>
            <a:ext cx="4413422" cy="4036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24" y="2934729"/>
            <a:ext cx="3925636" cy="2977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60" y="115845"/>
            <a:ext cx="3093003" cy="34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20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Ион</vt:lpstr>
      <vt:lpstr>«Весёлые прищепки»</vt:lpstr>
      <vt:lpstr>«Угадай, кто что ест?»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«Игры с прищепками» </dc:title>
  <dc:creator>Админ</dc:creator>
  <cp:lastModifiedBy>Админ</cp:lastModifiedBy>
  <cp:revision>7</cp:revision>
  <dcterms:created xsi:type="dcterms:W3CDTF">2019-12-22T15:55:39Z</dcterms:created>
  <dcterms:modified xsi:type="dcterms:W3CDTF">2019-12-22T17:54:45Z</dcterms:modified>
</cp:coreProperties>
</file>