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79" r:id="rId8"/>
    <p:sldId id="281" r:id="rId9"/>
    <p:sldId id="266" r:id="rId10"/>
    <p:sldId id="278" r:id="rId11"/>
    <p:sldId id="282" r:id="rId12"/>
    <p:sldId id="273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4" autoAdjust="0"/>
    <p:restoredTop sz="94660"/>
  </p:normalViewPr>
  <p:slideViewPr>
    <p:cSldViewPr>
      <p:cViewPr>
        <p:scale>
          <a:sx n="65" d="100"/>
          <a:sy n="65" d="100"/>
        </p:scale>
        <p:origin x="-1963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ADB57-5B92-4E1D-ABF9-41A02D3E8376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816B3-9E2B-465B-8FB0-27A2EBC42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816B3-9E2B-465B-8FB0-27A2EBC422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8872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itchFamily="34" charset="-120"/>
                <a:ea typeface="Microsoft JhengHei UI" pitchFamily="34" charset="-120"/>
              </a:rPr>
              <a:t>МДОУ «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itchFamily="34" charset="-120"/>
                <a:ea typeface="Microsoft JhengHei UI" pitchFamily="34" charset="-120"/>
              </a:rPr>
              <a:t>Тоншаловский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itchFamily="34" charset="-120"/>
                <a:ea typeface="Microsoft JhengHei UI" pitchFamily="34" charset="-120"/>
              </a:rPr>
              <a:t> детский сад «Солнышко»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Рисунок 4" descr="IMG_20210302_173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908720"/>
            <a:ext cx="7200801" cy="576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90736" cy="106613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>
                <a:solidFill>
                  <a:schemeClr val="tx1"/>
                </a:solidFill>
              </a:rPr>
              <a:t>По одному рецепту приготовить </a:t>
            </a:r>
            <a:r>
              <a:rPr lang="en-US" sz="3600" b="1" i="1" dirty="0" smtClean="0">
                <a:solidFill>
                  <a:schemeClr val="tx1"/>
                </a:solidFill>
              </a:rPr>
              <a:t>      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     </a:t>
            </a:r>
            <a:r>
              <a:rPr lang="ru-RU" sz="3600" b="1" i="1" dirty="0" smtClean="0">
                <a:solidFill>
                  <a:schemeClr val="tx1"/>
                </a:solidFill>
              </a:rPr>
              <a:t>половину пиццы, всю пиццу.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ok6tzcBr-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8789" y="1484784"/>
            <a:ext cx="4235211" cy="5361493"/>
          </a:xfrm>
        </p:spPr>
      </p:pic>
      <p:pic>
        <p:nvPicPr>
          <p:cNvPr id="7" name="Рисунок 6" descr="A2NRLnnBbk7g8pFihIw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500404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 рецеп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488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136904" cy="494116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51520" y="620688"/>
            <a:ext cx="8496944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i="1" dirty="0" smtClean="0"/>
              <a:t>Детям домашнее задание для создания книги рецептов</a:t>
            </a:r>
            <a:endParaRPr lang="ru-RU" sz="2400" i="1" dirty="0" smtClean="0"/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i="1" dirty="0" smtClean="0"/>
              <a:t>- Придумать свой рецепт   и изготовить пиццу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i="1" dirty="0" smtClean="0"/>
              <a:t>(с помощью готового бланка  и  набора  цифр)</a:t>
            </a:r>
            <a:r>
              <a:rPr lang="ru-RU" sz="3200" i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1"/>
                </a:solidFill>
              </a:rPr>
              <a:t>Спасибо за внимание !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Желаю творческих успехов!!!!!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</a:rPr>
              <a:t>Цель:</a:t>
            </a:r>
            <a:r>
              <a:rPr lang="ru-RU" sz="2400" b="1" i="1" dirty="0" smtClean="0">
                <a:solidFill>
                  <a:schemeClr val="tx1"/>
                </a:solidFill>
              </a:rPr>
              <a:t> 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Развитие элементарных математических представлений.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6" name="Рисунок 5" descr="DwcKSBeun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561024"/>
            <a:ext cx="5509890" cy="529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7848872" cy="590465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-Дифференциация понятий много -мало, </a:t>
            </a:r>
          </a:p>
          <a:p>
            <a:pPr algn="ctr"/>
            <a:r>
              <a:rPr lang="ru-RU" sz="2400" b="1" i="1" dirty="0"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больше -меньше.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-Закрепление знаний цифр.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-Совершенствовать навыки количественного счета в пределах 10.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-Закрепить умение обозначать количество предметов цифрой.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Закреплять понимание отношений  между числами натурального ряда </a:t>
            </a:r>
            <a:b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(9 больше 8 на 1).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>- Уточнить знание известных геометрических  фигур,</a:t>
            </a:r>
          </a:p>
          <a:p>
            <a:pPr algn="ctr"/>
            <a:r>
              <a:rPr lang="ru-RU" sz="2400" b="1" i="1" dirty="0" smtClean="0"/>
              <a:t>   учить распознавать фигуры независимо от их  </a:t>
            </a:r>
          </a:p>
          <a:p>
            <a:pPr algn="ctr"/>
            <a:r>
              <a:rPr lang="ru-RU" sz="2400" b="1" i="1" dirty="0" smtClean="0"/>
              <a:t>   пространственного положения. 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- Учить ориентироваться на ограниченной территории,</a:t>
            </a:r>
          </a:p>
          <a:p>
            <a:pPr algn="ctr"/>
            <a:r>
              <a:rPr lang="ru-RU" sz="2400" b="1" i="1" dirty="0" smtClean="0"/>
              <a:t>  располагать ( ингредиенты )  в указанном направлении,</a:t>
            </a:r>
          </a:p>
          <a:p>
            <a:pPr algn="ctr"/>
            <a:r>
              <a:rPr lang="ru-RU" sz="2400" b="1" i="1" dirty="0" smtClean="0"/>
              <a:t>  отражать в речи их пространственное расположение </a:t>
            </a:r>
          </a:p>
          <a:p>
            <a:pPr algn="ctr"/>
            <a:r>
              <a:rPr lang="ru-RU" sz="2400" b="1" i="1" dirty="0" smtClean="0"/>
              <a:t>  (в середине, справа ,слева, вверху, внизу)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-  Продолжать развивать представление детей о том, </a:t>
            </a:r>
          </a:p>
          <a:p>
            <a:pPr algn="ctr"/>
            <a:r>
              <a:rPr lang="ru-RU" sz="2400" b="1" i="1" dirty="0" smtClean="0"/>
              <a:t>   что число предметов не зависит от формы их </a:t>
            </a:r>
          </a:p>
          <a:p>
            <a:pPr algn="ctr"/>
            <a:r>
              <a:rPr lang="ru-RU" sz="2400" b="1" i="1" dirty="0" smtClean="0"/>
              <a:t>   расположения.</a:t>
            </a:r>
          </a:p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- Развивать логическое мышление, внимание.</a:t>
            </a:r>
            <a:br>
              <a:rPr lang="ru-RU" sz="2400" b="1" i="1" dirty="0" smtClean="0"/>
            </a:br>
            <a:r>
              <a:rPr lang="ru-RU" sz="2400" b="1" i="1" dirty="0" smtClean="0"/>
              <a:t>- Развивать мелкую моторику</a:t>
            </a:r>
            <a:r>
              <a:rPr lang="ru-RU" sz="2400" b="1" dirty="0" smtClean="0"/>
              <a:t>.</a:t>
            </a:r>
          </a:p>
          <a:p>
            <a:pPr algn="ctr">
              <a:buFontTx/>
              <a:buChar char="-"/>
            </a:pPr>
            <a:r>
              <a:rPr lang="ru-RU" sz="2400" b="1" i="1" dirty="0" smtClean="0">
                <a:solidFill>
                  <a:prstClr val="white"/>
                </a:solidFill>
              </a:rPr>
              <a:t>Воспитывать </a:t>
            </a:r>
            <a:r>
              <a:rPr lang="ru-RU" sz="2400" b="1" i="1" dirty="0" smtClean="0">
                <a:solidFill>
                  <a:prstClr val="white"/>
                </a:solidFill>
              </a:rPr>
              <a:t>умение доводить начатое дело до конца,      усидчивость, желание играть в математические игры</a:t>
            </a:r>
            <a:r>
              <a:rPr lang="ru-RU" sz="2400" b="1" i="1" dirty="0" smtClean="0">
                <a:solidFill>
                  <a:prstClr val="white"/>
                </a:solidFill>
              </a:rPr>
              <a:t>.</a:t>
            </a:r>
          </a:p>
          <a:p>
            <a:pPr algn="ctr">
              <a:buFontTx/>
              <a:buChar char="-"/>
            </a:pPr>
            <a:r>
              <a:rPr lang="ru-RU" sz="2400" b="1" i="1" dirty="0" smtClean="0">
                <a:solidFill>
                  <a:prstClr val="white"/>
                </a:solidFill>
              </a:rPr>
              <a:t>Выстраивать взаимоотношения между детьми.</a:t>
            </a:r>
            <a:r>
              <a:rPr lang="ru-RU" sz="2400" b="1" i="1" dirty="0" smtClean="0">
                <a:solidFill>
                  <a:prstClr val="white"/>
                </a:solidFill>
              </a:rPr>
              <a:t/>
            </a:r>
            <a:br>
              <a:rPr lang="ru-RU" sz="2400" b="1" i="1" dirty="0" smtClean="0">
                <a:solidFill>
                  <a:prstClr val="white"/>
                </a:solidFill>
              </a:rPr>
            </a:br>
            <a:endParaRPr lang="ru-RU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712968" cy="1988840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algn="ctr"/>
            <a:r>
              <a:rPr lang="ru-RU" sz="7200" b="1" i="1" dirty="0" smtClean="0"/>
              <a:t>Создание пособия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UOxdC_IGY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8092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1152128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200" i="1" dirty="0" smtClean="0"/>
              <a:t>Дидактический и раздаточный материал: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N5zNGO_b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7184"/>
            <a:ext cx="4427984" cy="4840815"/>
          </a:xfrm>
          <a:prstGeom prst="rect">
            <a:avLst/>
          </a:prstGeom>
        </p:spPr>
      </p:pic>
      <p:pic>
        <p:nvPicPr>
          <p:cNvPr id="6" name="Рисунок 5" descr="FDd9NHhpC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2138"/>
            <a:ext cx="4788024" cy="48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136904" cy="494116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51520" y="116632"/>
            <a:ext cx="8136904" cy="230425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600" b="1" i="1" u="sng" dirty="0" smtClean="0"/>
              <a:t>Для средних и старших дошкольников</a:t>
            </a:r>
            <a:endParaRPr lang="ru-RU" sz="2600" b="1" i="1" dirty="0" smtClean="0"/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ru-RU" sz="2600" b="1" i="1" dirty="0" smtClean="0"/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600" b="1" i="1" dirty="0" smtClean="0"/>
              <a:t> </a:t>
            </a:r>
            <a:r>
              <a:rPr lang="ru-RU" sz="2600" b="1" i="1" u="sng" dirty="0" smtClean="0"/>
              <a:t>Цель</a:t>
            </a:r>
            <a:r>
              <a:rPr lang="ru-RU" sz="2600" b="1" i="1" dirty="0" smtClean="0"/>
              <a:t>: развитие и закрепление счетных навыков( счет в пределах 10),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800" b="1" i="1" dirty="0" smtClean="0"/>
              <a:t> </a:t>
            </a:r>
            <a:r>
              <a:rPr lang="ru-RU" sz="2800" b="1" i="1" u="sng" dirty="0" smtClean="0"/>
              <a:t>Цель:</a:t>
            </a:r>
            <a:r>
              <a:rPr lang="ru-RU" sz="2800" b="1" i="1" dirty="0" smtClean="0"/>
              <a:t> Закрепить умение работать со схемой (рецептом) с помощью которой дети узнают сколько ингредиентов нужно для пиццы, решив примеры на сложение и вычитание.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/>
              <a:t> </a:t>
            </a:r>
            <a:r>
              <a:rPr lang="ru-RU" sz="2600" b="1" i="1" dirty="0" smtClean="0"/>
              <a:t>Закрепление графических образов цифр, закрепление понятий «больше» и «меньше», развитие внимания</a:t>
            </a:r>
            <a:r>
              <a:rPr lang="ru-RU" sz="2600" b="1" dirty="0" smtClean="0"/>
              <a:t>. 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ru-RU" sz="2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_WOpBpEa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716015" cy="4797152"/>
          </a:xfrm>
          <a:prstGeom prst="rect">
            <a:avLst/>
          </a:prstGeom>
        </p:spPr>
      </p:pic>
      <p:pic>
        <p:nvPicPr>
          <p:cNvPr id="7" name="Рисунок 6" descr="Приме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42798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150304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136904" cy="494116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0" y="188640"/>
            <a:ext cx="8820472" cy="12241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3200" dirty="0" smtClean="0"/>
              <a:t> </a:t>
            </a:r>
          </a:p>
          <a:p>
            <a:pPr algn="ctr"/>
            <a:r>
              <a:rPr lang="ru-RU" sz="6000" dirty="0"/>
              <a:t> </a:t>
            </a:r>
            <a:r>
              <a:rPr lang="ru-RU" sz="6000" dirty="0" smtClean="0"/>
              <a:t>                 </a:t>
            </a:r>
            <a:r>
              <a:rPr lang="ru-RU" sz="9600" b="1" u="sng" dirty="0" smtClean="0"/>
              <a:t>«</a:t>
            </a:r>
            <a:r>
              <a:rPr lang="ru-RU" sz="9600" b="1" i="1" u="sng" dirty="0" smtClean="0"/>
              <a:t>Готовим пиццу по рецепту 1»</a:t>
            </a:r>
          </a:p>
          <a:p>
            <a:endParaRPr lang="ru-RU" sz="9600" b="1" i="1" dirty="0" smtClean="0"/>
          </a:p>
          <a:p>
            <a:r>
              <a:rPr lang="ru-RU" sz="9600" b="1" i="1" dirty="0" smtClean="0"/>
              <a:t>    Цель: Закрепить умение работать со схемой</a:t>
            </a:r>
          </a:p>
          <a:p>
            <a:r>
              <a:rPr lang="ru-RU" sz="9600" b="1" i="1" dirty="0"/>
              <a:t> </a:t>
            </a:r>
            <a:r>
              <a:rPr lang="ru-RU" sz="9600" b="1" i="1" dirty="0" smtClean="0"/>
              <a:t>             (рецептом), счет и отсчет предметов,</a:t>
            </a:r>
          </a:p>
          <a:p>
            <a:r>
              <a:rPr lang="ru-RU" sz="9600" b="1" i="1" dirty="0"/>
              <a:t> </a:t>
            </a:r>
            <a:r>
              <a:rPr lang="ru-RU" sz="9600" b="1" i="1" dirty="0" smtClean="0"/>
              <a:t>             соотношение числа  и количества. </a:t>
            </a:r>
          </a:p>
          <a:p>
            <a:endParaRPr kumimoji="0" lang="ru-RU" sz="96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PI_WcHVXQl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644008" cy="4869160"/>
          </a:xfrm>
          <a:prstGeom prst="rect">
            <a:avLst/>
          </a:prstGeom>
        </p:spPr>
      </p:pic>
      <p:pic>
        <p:nvPicPr>
          <p:cNvPr id="9" name="Рисунок 8" descr="2Y2oLO_2T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98830"/>
            <a:ext cx="4499992" cy="495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готовь по карточ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056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136904" cy="494116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23528" y="-243408"/>
            <a:ext cx="8496944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i="1" dirty="0" smtClean="0"/>
              <a:t>Дети работают самостоятельно</a:t>
            </a:r>
            <a:endParaRPr kumimoji="0" lang="ru-RU" sz="30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Приготовь с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499993" cy="5877272"/>
          </a:xfrm>
          <a:prstGeom prst="rect">
            <a:avLst/>
          </a:prstGeom>
        </p:spPr>
      </p:pic>
      <p:pic>
        <p:nvPicPr>
          <p:cNvPr id="9" name="Рисунок 8" descr="Свободные иг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644008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90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МДОУ «Тоншаловский детский сад «Солнышко»</vt:lpstr>
      <vt:lpstr>Цель:  Развитие элементарных математических представлений. </vt:lpstr>
      <vt:lpstr>Слайд 3</vt:lpstr>
      <vt:lpstr> </vt:lpstr>
      <vt:lpstr> </vt:lpstr>
      <vt:lpstr> </vt:lpstr>
      <vt:lpstr> </vt:lpstr>
      <vt:lpstr>Слайд 8</vt:lpstr>
      <vt:lpstr>Слайд 9</vt:lpstr>
      <vt:lpstr>По одному рецепту приготовить                половину пиццы, всю пиццу.</vt:lpstr>
      <vt:lpstr>Слайд 11</vt:lpstr>
      <vt:lpstr> </vt:lpstr>
      <vt:lpstr>         Спасибо за внимание !     Желаю творческих успехов!!!!!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 «ПИЦЦА»</dc:title>
  <dc:creator>Домик</dc:creator>
  <cp:lastModifiedBy>Пользователь</cp:lastModifiedBy>
  <cp:revision>35</cp:revision>
  <dcterms:created xsi:type="dcterms:W3CDTF">2017-12-11T16:00:14Z</dcterms:created>
  <dcterms:modified xsi:type="dcterms:W3CDTF">2021-03-10T16:54:52Z</dcterms:modified>
</cp:coreProperties>
</file>