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89" r:id="rId2"/>
    <p:sldId id="278" r:id="rId3"/>
    <p:sldId id="284" r:id="rId4"/>
    <p:sldId id="286" r:id="rId5"/>
    <p:sldId id="285" r:id="rId6"/>
    <p:sldId id="305" r:id="rId7"/>
    <p:sldId id="275" r:id="rId8"/>
    <p:sldId id="280" r:id="rId9"/>
    <p:sldId id="288" r:id="rId10"/>
    <p:sldId id="287" r:id="rId11"/>
    <p:sldId id="276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1" r:id="rId27"/>
    <p:sldId id="272" r:id="rId28"/>
    <p:sldId id="277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660"/>
  </p:normalViewPr>
  <p:slideViewPr>
    <p:cSldViewPr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42B1-D46F-4806-81E8-D8352FDE4419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0B46-FE5B-4CB2-AD7B-DEAB12AF0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0B46-FE5B-4CB2-AD7B-DEAB12AF0D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8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8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87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4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48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0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5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7872-A770-458A-A901-A192E56E2E7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DFA53E-76FD-4EB2-800C-7D35263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ogoped-online.by/wp-content/uploads/2020/06/Kineziologiya1-2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ogoped-online.by/wp-content/uploads/2020/06/Kineziologiya2-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logoped-online.by/wp-content/uploads/2020/06/Kineziologiya3-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ogoped-online.by/wp-content/uploads/2020/06/Kineziologiya4-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logoped-online.by/wp-content/uploads/2020/06/Kineziologiya5-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logoped-online.by/wp-content/uploads/2020/06/Kineziologiya6-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ogoped-online.by/wp-content/uploads/2020/06/Kineziologiya7-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ogoped-online.by/wp-content/uploads/2020/06/Kineziologiya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ogoped-online.by/wp-content/uploads/2020/06/Kineziologiya9-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logoped-online.by/wp-content/uploads/2020/06/Kineziologiya10-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logoped-online.by/wp-content/uploads/2020/06/Kineziologiya1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logoped-online.by/wp-content/uploads/2020/06/Kineziologiya1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logoped-online.by/wp-content/uploads/2020/06/Kineziologiya1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logoped-online.by/wp-content/uploads/2020/06/Kineziologiya14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logoped-online.by/wp-content/uploads/2020/06/Kineziologiya1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logoped-online.by/wp-content/uploads/2020/06/Kineziologiya17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logoped-online.by/wp-content/uploads/2020/06/Kineziologiya20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886728" cy="2405058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процессе. </a:t>
            </a:r>
            <a:r>
              <a:rPr lang="ru-RU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3"/>
            <a:ext cx="8858312" cy="4488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постепенного усложнения   упражнений можно использовать: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ускорение темпа выполнения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с легко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прикушенным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 и закрытыми глазами (исключение речевого и зрительного контроля)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подключение движений глаз и языка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подключение дыхательных упражнений и метода визуализации</a:t>
            </a:r>
          </a:p>
        </p:txBody>
      </p:sp>
      <p:pic>
        <p:nvPicPr>
          <p:cNvPr id="3" name="Рисунок 2" descr="C:\Users\Анастасия\Desktop\p253_250_78c3832b.jpg"/>
          <p:cNvPicPr/>
          <p:nvPr/>
        </p:nvPicPr>
        <p:blipFill>
          <a:blip r:embed="rId2"/>
          <a:srcRect l="51351" t="52079" r="6006" b="2845"/>
          <a:stretch>
            <a:fillRect/>
          </a:stretch>
        </p:blipFill>
        <p:spPr bwMode="auto">
          <a:xfrm>
            <a:off x="2928926" y="4643446"/>
            <a:ext cx="1352550" cy="19621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C:\Users\Анастасия\Desktop\p253_250_78c3832b.jpg"/>
          <p:cNvPicPr/>
          <p:nvPr/>
        </p:nvPicPr>
        <p:blipFill>
          <a:blip r:embed="rId2"/>
          <a:srcRect l="51051" t="2845" r="5705" b="51641"/>
          <a:stretch>
            <a:fillRect/>
          </a:stretch>
        </p:blipFill>
        <p:spPr bwMode="auto">
          <a:xfrm>
            <a:off x="4500562" y="4429132"/>
            <a:ext cx="1371600" cy="19812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C:\Users\Анастасия\Desktop\p253_250_78c3832b.jpg"/>
          <p:cNvPicPr/>
          <p:nvPr/>
        </p:nvPicPr>
        <p:blipFill>
          <a:blip r:embed="rId2"/>
          <a:srcRect l="2703" t="3939" r="51952" b="51860"/>
          <a:stretch>
            <a:fillRect/>
          </a:stretch>
        </p:blipFill>
        <p:spPr bwMode="auto">
          <a:xfrm>
            <a:off x="6143636" y="4214818"/>
            <a:ext cx="1438275" cy="19240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643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14345"/>
            <a:ext cx="87849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выполнения</a:t>
            </a:r>
            <a:endParaRPr kumimoji="0" lang="ru-RU" sz="26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Занятия по </a:t>
            </a:r>
            <a:r>
              <a:rPr kumimoji="0" lang="ru-RU" sz="2600" b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кинезиологии</a:t>
            </a: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необходимо проводить каждый день, без пропусков.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Продолжительность занятий может составлять от 5-10 до 20-25 минут в день. В зависимости от возраста и индивидуальных особенностей ребенка.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Занятия должны проходить в доброжелательной обстановке, чтоб ребенку было комфортно.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Все упражнения следует выполнять точно и вместе с ребенком, постепенно усложняя задания и увеличивая время занятий.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Проводить упражнения можно стоя или сидя за столом.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Каждое занятие должно включать упражнения для развития разных полушарий и их взаимодействия.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-2-1024x57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2-2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3-1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4-1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5-1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6-1-1024x57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7-1-1024x57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8-1024x57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090323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kumimoji="0" lang="ru-RU" sz="30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происходит от греческого слова 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0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кинезис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ru-RU" sz="3000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kinesis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что означает 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«движение»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«логос»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ru-RU" sz="3000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 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«наука»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0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Кинезиология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— наука о развитии умственных способностей и физического здоровья через определенные двигательные упражнения.</a:t>
            </a:r>
            <a:r>
              <a:rPr kumimoji="0" lang="ru-RU" sz="30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Это методика сохранения здоровья путём воздействия на мышцы тела т.е. путём физической активности.</a:t>
            </a: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sz="30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9-2-1024x57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0-1-1024x57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1-1024x57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2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3-1024x57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4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6-1024x57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17-1024x57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goped-online.by/wp-content/uploads/2020/06/Kineziologiya20-1024x57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выполнение комплекса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позволит вашим детям развить свои умственные способности и быть успешными в школьном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обучении!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50206" cy="351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комплекс движений, позволяющий активизировать различные отделы коры больших полушарий,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межполушарные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взаимодействия, которые необходимы для координации работы  мозга и передачи информации из одного полушария  в другое.</a:t>
            </a:r>
          </a:p>
        </p:txBody>
      </p:sp>
      <p:pic>
        <p:nvPicPr>
          <p:cNvPr id="3" name="Рисунок 2" descr="C:\Users\Анастасия\Desktop\image001.jpg"/>
          <p:cNvPicPr/>
          <p:nvPr/>
        </p:nvPicPr>
        <p:blipFill>
          <a:blip r:embed="rId2"/>
          <a:srcRect l="24845" t="40171" r="20941" b="7000"/>
          <a:stretch>
            <a:fillRect/>
          </a:stretch>
        </p:blipFill>
        <p:spPr bwMode="auto">
          <a:xfrm>
            <a:off x="2214546" y="3571876"/>
            <a:ext cx="4357718" cy="2643206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2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14356"/>
            <a:ext cx="8964488" cy="315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Межполушарное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осуществляет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МОЗОЛИСТОЕ ТЕЛО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Полноценное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мозолистого тела учёные считают одним из главных условий успешного обучения ребёнка в школе. Его основное развитие происходит: у девочек до 7 лет, у мальчиков до 8 лет.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784976" cy="411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Правое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полушарие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гуманитарное, образное, творческое – отвечает за тело, координацию движений, пространственное, зрительное и кинестетическое восприятие.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Левое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математическое, знаковое, речевое, логическое – отвечает за восприятие слуховой информации, постановку целей и построение программ поведения. </a:t>
            </a:r>
            <a:endParaRPr lang="ru-RU" sz="3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688" y="285728"/>
            <a:ext cx="8858312" cy="302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полушарие определяет стратегию мышления, эмоционального реагирования, восприятия, памяти и т.п. 	При обучении и воспитании детей необходимо учитывать особенности функциональной асимметрии полушарий.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настасия\Desktop\img1.jpg"/>
          <p:cNvPicPr/>
          <p:nvPr/>
        </p:nvPicPr>
        <p:blipFill>
          <a:blip r:embed="rId2"/>
          <a:srcRect l="18599" t="45939" r="14550" b="8941"/>
          <a:stretch>
            <a:fillRect/>
          </a:stretch>
        </p:blipFill>
        <p:spPr bwMode="auto">
          <a:xfrm>
            <a:off x="2071670" y="3714752"/>
            <a:ext cx="4572032" cy="2643206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505548"/>
            <a:ext cx="87849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Регулярное выполнение </a:t>
            </a:r>
            <a:r>
              <a:rPr kumimoji="0" lang="ru-RU" sz="30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упражнений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kumimoji="0" lang="ru-RU" sz="30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мозговую деятельность и развивать речь ребенка,  помогает расслабить, переключить и настроить на продуктивные занятия.</a:t>
            </a:r>
            <a:endParaRPr kumimoji="0" lang="ru-RU" sz="300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469869"/>
            <a:ext cx="8643998" cy="154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упражнения дают возможность задействовать те участки мозга, которые раньше не участвовали в учении и решать проблему не успешности.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2928934"/>
            <a:ext cx="9358346" cy="154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когда детям предстоит интенсивная умственная нагрузка, рекомендуется применять комплекс </a:t>
            </a:r>
            <a:r>
              <a:rPr lang="ru-RU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упражнений.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642702" cy="569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систематического применения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упражнений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улучшается: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внимания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представления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и крупная моторика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снижается утомляемость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способность к произвольному контролю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стрессоустойчивость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облегчается процесс чтения и письма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1"/>
            <a:ext cx="8712968" cy="648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следующие виды упражнений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растяжки (нормализуют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гипертонус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гопотонус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дыхательные упражнения (улучшают ритмику организма, развивают самоконтроль и произвольность)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глазодвигательные упражнения (позволяют расширить поле зрения, улучшить восприятие)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релаксации (способствуют расслаблению, снятию напряжения)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телесные упражнения (улучшают ритмику организма, развивают самоконтроль и произвольность)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развития мелкой моторики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1122</TotalTime>
  <Words>444</Words>
  <Application>Microsoft Office PowerPoint</Application>
  <PresentationFormat>Экран (4:3)</PresentationFormat>
  <Paragraphs>47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Здоровьесберегающие технологии в образовательном процессе. Кинезиология.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0</cp:lastModifiedBy>
  <cp:revision>781</cp:revision>
  <dcterms:created xsi:type="dcterms:W3CDTF">2021-02-01T20:06:25Z</dcterms:created>
  <dcterms:modified xsi:type="dcterms:W3CDTF">2022-12-15T18:31:18Z</dcterms:modified>
</cp:coreProperties>
</file>