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Quize Job APK 2.0 - Download APK latest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198960"/>
            <a:ext cx="9701336" cy="97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Шрек (персонаж) | Шрек вики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6" y="1803323"/>
            <a:ext cx="3096344" cy="47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0831" y="1218548"/>
            <a:ext cx="114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Shrek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6" name="Picture 4" descr="Майк Вазовски | Disney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71" y="2204864"/>
            <a:ext cx="3804140" cy="40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9013" y="1370947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Mike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39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Ариэль | Герои вики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4612"/>
            <a:ext cx="2339727" cy="45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елль (Дисней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60" y="1942832"/>
            <a:ext cx="31909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1157775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Belle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969" y="1157775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Ariel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40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55272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Appearance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Tall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высокий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Short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низкий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Long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длинный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Small –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маленький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Big –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большой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Strong –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сильный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Slim –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стройная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hort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hair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короткие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волосы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long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hair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длинные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волосы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straight hair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прямые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волосы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wavy hair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волнистые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волосы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curly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hair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кудрявые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волосы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2800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52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Белоснежка (Дисней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3" y="1721600"/>
            <a:ext cx="3456384" cy="46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врора (Дисней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9213"/>
            <a:ext cx="3312368" cy="51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136825"/>
            <a:ext cx="178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Snowhite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124744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leeping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beauty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75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итер Пэн (Дисней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168352" cy="46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4827" y="1157775"/>
            <a:ext cx="182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Peter Pen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2" name="Picture 4" descr="Пират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93161"/>
            <a:ext cx="4085158" cy="45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1157775"/>
            <a:ext cx="198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Pirate Jack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26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Золушка (Дисней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2" y="1916832"/>
            <a:ext cx="3096344" cy="45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2327" y="1179208"/>
            <a:ext cx="1901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Cinderella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157775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Belle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6" name="Picture 4" descr="Белль (Дисней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60" y="1942832"/>
            <a:ext cx="31909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1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dirty="0"/>
          </a:p>
        </p:txBody>
      </p:sp>
      <p:pic>
        <p:nvPicPr>
          <p:cNvPr id="4098" name="Picture 2" descr="Микки Маус | Герои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9328"/>
            <a:ext cx="45353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иноккио (Дисней)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6208"/>
            <a:ext cx="2463784" cy="44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2327" y="1179208"/>
            <a:ext cx="1399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Mickey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5183" y="1242266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Pinocchio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00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dirty="0"/>
          </a:p>
        </p:txBody>
      </p:sp>
      <p:pic>
        <p:nvPicPr>
          <p:cNvPr id="4100" name="Picture 4" descr="Пиноккио (Дисней)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0062"/>
            <a:ext cx="2463784" cy="44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2176" y="1155917"/>
            <a:ext cx="3097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Whinei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-the-Pooh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322" y="1242266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Pinocchio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haracters - Винни Пу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75" y="1953787"/>
            <a:ext cx="2325733" cy="41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dirty="0"/>
          </a:p>
        </p:txBody>
      </p:sp>
      <p:pic>
        <p:nvPicPr>
          <p:cNvPr id="7170" name="Picture 2" descr="Мэри poppins картинки, стоковые фото Мэри poppins | Depositphot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7" y="1956387"/>
            <a:ext cx="3960440" cy="45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4571" y="1663999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Mary Poppins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4" descr="Аврора (Дисней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49" y="2248775"/>
            <a:ext cx="2938539" cy="45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2068" y="1664000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leeping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beauty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28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Who is it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901" y="1179208"/>
            <a:ext cx="3097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Whinei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-the-Pooh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4155" y="1244455"/>
            <a:ext cx="1620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Kar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sson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characters - Винни Пу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7118"/>
            <a:ext cx="2325733" cy="41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Научная гипотеза происхождения Карлсона / Хаб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688979" cy="34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92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Who is it?</vt:lpstr>
      <vt:lpstr>Who is it?</vt:lpstr>
      <vt:lpstr>Who is it?</vt:lpstr>
      <vt:lpstr>Who is it?</vt:lpstr>
      <vt:lpstr>Who is it?</vt:lpstr>
      <vt:lpstr>Who is it?</vt:lpstr>
      <vt:lpstr>Who is it?</vt:lpstr>
      <vt:lpstr>Who is it?</vt:lpstr>
      <vt:lpstr>Who is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Intel</cp:lastModifiedBy>
  <cp:revision>7</cp:revision>
  <dcterms:created xsi:type="dcterms:W3CDTF">2021-10-07T15:54:30Z</dcterms:created>
  <dcterms:modified xsi:type="dcterms:W3CDTF">2022-10-17T14:08:46Z</dcterms:modified>
</cp:coreProperties>
</file>