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6" r:id="rId4"/>
    <p:sldId id="259" r:id="rId5"/>
    <p:sldId id="260" r:id="rId6"/>
    <p:sldId id="262" r:id="rId7"/>
    <p:sldId id="258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CC0099"/>
    <a:srgbClr val="D60093"/>
    <a:srgbClr val="009900"/>
    <a:srgbClr val="CC6600"/>
    <a:srgbClr val="800000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92FC2-4BD7-4FB0-84B1-8E81FB2298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4D6E39-5782-4245-B698-3FF3C92E157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Занятия, беседы рассматривание репродукции картин, альбомов, фото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</dgm:t>
    </dgm:pt>
    <dgm:pt modelId="{A1FBE2D0-4B08-478E-A837-243CE7F835CB}" type="parTrans" cxnId="{C7BCF343-C6AE-4FC2-B0D2-782612C5CD05}">
      <dgm:prSet/>
      <dgm:spPr/>
      <dgm:t>
        <a:bodyPr/>
        <a:lstStyle/>
        <a:p>
          <a:endParaRPr lang="ru-RU"/>
        </a:p>
      </dgm:t>
    </dgm:pt>
    <dgm:pt modelId="{E12DD0DA-5CCB-45BD-AC6A-5F1A87281472}" type="sibTrans" cxnId="{C7BCF343-C6AE-4FC2-B0D2-782612C5CD05}">
      <dgm:prSet/>
      <dgm:spPr/>
      <dgm:t>
        <a:bodyPr/>
        <a:lstStyle/>
        <a:p>
          <a:endParaRPr lang="ru-RU"/>
        </a:p>
      </dgm:t>
    </dgm:pt>
    <dgm:pt modelId="{E966B61B-472B-4CE3-BF1B-7FBBE39C25AA}">
      <dgm:prSet phldrT="[Текст]"/>
      <dgm:spPr/>
      <dgm:t>
        <a:bodyPr/>
        <a:lstStyle/>
        <a:p>
          <a:endParaRPr lang="ru-RU" sz="3600" dirty="0"/>
        </a:p>
      </dgm:t>
    </dgm:pt>
    <dgm:pt modelId="{B8C321CA-7AE3-43C5-89C7-DDF6F01354B3}" type="parTrans" cxnId="{DC082EDB-4C64-42CF-99BE-A4D14C0C2E61}">
      <dgm:prSet/>
      <dgm:spPr/>
      <dgm:t>
        <a:bodyPr/>
        <a:lstStyle/>
        <a:p>
          <a:endParaRPr lang="ru-RU"/>
        </a:p>
      </dgm:t>
    </dgm:pt>
    <dgm:pt modelId="{FE8E05DC-7474-4F3F-A3D1-02EF95F741A1}" type="sibTrans" cxnId="{DC082EDB-4C64-42CF-99BE-A4D14C0C2E61}">
      <dgm:prSet/>
      <dgm:spPr/>
      <dgm:t>
        <a:bodyPr/>
        <a:lstStyle/>
        <a:p>
          <a:endParaRPr lang="ru-RU"/>
        </a:p>
      </dgm:t>
    </dgm:pt>
    <dgm:pt modelId="{1F2E4BE4-E355-42B1-B4E3-5B81B34DA37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Наблюдения, прогулки, экскурсии</a:t>
          </a:r>
        </a:p>
      </dgm:t>
    </dgm:pt>
    <dgm:pt modelId="{0BB3EDCC-5FBE-4995-9EE2-20858D477233}" type="parTrans" cxnId="{2C604C9C-DD96-421F-8D8A-09D29EE8A38A}">
      <dgm:prSet/>
      <dgm:spPr/>
      <dgm:t>
        <a:bodyPr/>
        <a:lstStyle/>
        <a:p>
          <a:endParaRPr lang="ru-RU"/>
        </a:p>
      </dgm:t>
    </dgm:pt>
    <dgm:pt modelId="{189DCFA8-F16E-45B5-82FA-39572F681632}" type="sibTrans" cxnId="{2C604C9C-DD96-421F-8D8A-09D29EE8A38A}">
      <dgm:prSet/>
      <dgm:spPr/>
      <dgm:t>
        <a:bodyPr/>
        <a:lstStyle/>
        <a:p>
          <a:endParaRPr lang="ru-RU"/>
        </a:p>
      </dgm:t>
    </dgm:pt>
    <dgm:pt modelId="{4B590987-4676-4807-89CD-3F119EFD0F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Чтение художественных произведений, заучивание стихов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Загадки, пословицы</a:t>
          </a:r>
        </a:p>
      </dgm:t>
    </dgm:pt>
    <dgm:pt modelId="{4EA36328-CAC8-4B57-A8F1-B63724037ACD}" type="parTrans" cxnId="{E02B0255-BD65-4AFD-BF0B-E68D1E133C69}">
      <dgm:prSet/>
      <dgm:spPr/>
      <dgm:t>
        <a:bodyPr/>
        <a:lstStyle/>
        <a:p>
          <a:endParaRPr lang="ru-RU"/>
        </a:p>
      </dgm:t>
    </dgm:pt>
    <dgm:pt modelId="{72563BDE-C9F1-450C-80B8-138B442AFAB5}" type="sibTrans" cxnId="{E02B0255-BD65-4AFD-BF0B-E68D1E133C69}">
      <dgm:prSet/>
      <dgm:spPr/>
      <dgm:t>
        <a:bodyPr/>
        <a:lstStyle/>
        <a:p>
          <a:endParaRPr lang="ru-RU"/>
        </a:p>
      </dgm:t>
    </dgm:pt>
    <dgm:pt modelId="{1C822143-7486-4AEA-B089-2EF4FDEE488D}">
      <dgm:prSet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Игры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F6D5F7-DE05-4AD1-882B-F7B927685366}" type="parTrans" cxnId="{094F9162-2A3A-45AC-BBC9-F596A2B7E009}">
      <dgm:prSet/>
      <dgm:spPr/>
      <dgm:t>
        <a:bodyPr/>
        <a:lstStyle/>
        <a:p>
          <a:endParaRPr lang="ru-RU"/>
        </a:p>
      </dgm:t>
    </dgm:pt>
    <dgm:pt modelId="{01B79868-D4C3-493D-BE7B-62E2A74C5E96}" type="sibTrans" cxnId="{094F9162-2A3A-45AC-BBC9-F596A2B7E009}">
      <dgm:prSet/>
      <dgm:spPr/>
      <dgm:t>
        <a:bodyPr/>
        <a:lstStyle/>
        <a:p>
          <a:endParaRPr lang="ru-RU"/>
        </a:p>
      </dgm:t>
    </dgm:pt>
    <dgm:pt modelId="{9DA60F78-4FDC-4BEF-AB8F-C0EF8DBD1BC3}">
      <dgm:prSet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Изобразительная деятельность, поделки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15275F-0250-4C5E-8994-BF2EB7634D17}" type="parTrans" cxnId="{78FA9CFF-4E00-4C1F-9F69-38B7AFF0BB22}">
      <dgm:prSet/>
      <dgm:spPr/>
      <dgm:t>
        <a:bodyPr/>
        <a:lstStyle/>
        <a:p>
          <a:endParaRPr lang="ru-RU"/>
        </a:p>
      </dgm:t>
    </dgm:pt>
    <dgm:pt modelId="{3929CBC0-A9B5-4DC0-B735-9FFD52F777D6}" type="sibTrans" cxnId="{78FA9CFF-4E00-4C1F-9F69-38B7AFF0BB22}">
      <dgm:prSet/>
      <dgm:spPr/>
      <dgm:t>
        <a:bodyPr/>
        <a:lstStyle/>
        <a:p>
          <a:endParaRPr lang="ru-RU"/>
        </a:p>
      </dgm:t>
    </dgm:pt>
    <dgm:pt modelId="{8BA051C8-B14E-4D84-BB21-49C1F2D01383}">
      <dgm:prSet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Встреча с Защитниками Отечества, ветеранами ВОВ, праздники, досуги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E778DE-7228-4DE2-95B9-9BAED1CD8AA2}" type="parTrans" cxnId="{4D8D5309-867A-4262-AE84-AE260B935FAC}">
      <dgm:prSet/>
      <dgm:spPr/>
      <dgm:t>
        <a:bodyPr/>
        <a:lstStyle/>
        <a:p>
          <a:endParaRPr lang="ru-RU"/>
        </a:p>
      </dgm:t>
    </dgm:pt>
    <dgm:pt modelId="{682A0C1C-5B54-431F-9117-C39CB55ACCCA}" type="sibTrans" cxnId="{4D8D5309-867A-4262-AE84-AE260B935FAC}">
      <dgm:prSet/>
      <dgm:spPr/>
      <dgm:t>
        <a:bodyPr/>
        <a:lstStyle/>
        <a:p>
          <a:endParaRPr lang="ru-RU"/>
        </a:p>
      </dgm:t>
    </dgm:pt>
    <dgm:pt modelId="{EFCC3256-4C64-4648-BC00-BB8C751E10A7}" type="pres">
      <dgm:prSet presAssocID="{22C92FC2-4BD7-4FB0-84B1-8E81FB2298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C7DFDE-4B43-4477-B680-7E5DC3D2DB88}" type="pres">
      <dgm:prSet presAssocID="{22C92FC2-4BD7-4FB0-84B1-8E81FB229812}" presName="Name1" presStyleCnt="0"/>
      <dgm:spPr/>
    </dgm:pt>
    <dgm:pt modelId="{6E026592-EE83-425A-A261-7F74C0928EE1}" type="pres">
      <dgm:prSet presAssocID="{22C92FC2-4BD7-4FB0-84B1-8E81FB229812}" presName="cycle" presStyleCnt="0"/>
      <dgm:spPr/>
    </dgm:pt>
    <dgm:pt modelId="{38F9DAC7-9BAB-4BF0-B0E8-F3DD91357452}" type="pres">
      <dgm:prSet presAssocID="{22C92FC2-4BD7-4FB0-84B1-8E81FB229812}" presName="srcNode" presStyleLbl="node1" presStyleIdx="0" presStyleCnt="6"/>
      <dgm:spPr/>
    </dgm:pt>
    <dgm:pt modelId="{2C395AB2-4752-4CC1-BB3C-C368160C6568}" type="pres">
      <dgm:prSet presAssocID="{22C92FC2-4BD7-4FB0-84B1-8E81FB229812}" presName="conn" presStyleLbl="parChTrans1D2" presStyleIdx="0" presStyleCnt="1"/>
      <dgm:spPr/>
      <dgm:t>
        <a:bodyPr/>
        <a:lstStyle/>
        <a:p>
          <a:endParaRPr lang="ru-RU"/>
        </a:p>
      </dgm:t>
    </dgm:pt>
    <dgm:pt modelId="{F84389BC-3436-45D2-B3FC-28FB505AA9D6}" type="pres">
      <dgm:prSet presAssocID="{22C92FC2-4BD7-4FB0-84B1-8E81FB229812}" presName="extraNode" presStyleLbl="node1" presStyleIdx="0" presStyleCnt="6"/>
      <dgm:spPr/>
    </dgm:pt>
    <dgm:pt modelId="{8909295C-D12E-4E30-A631-2C19207EF588}" type="pres">
      <dgm:prSet presAssocID="{22C92FC2-4BD7-4FB0-84B1-8E81FB229812}" presName="dstNode" presStyleLbl="node1" presStyleIdx="0" presStyleCnt="6"/>
      <dgm:spPr/>
    </dgm:pt>
    <dgm:pt modelId="{C7E4B1A7-0999-4BEA-B37F-180AE0EA8C4C}" type="pres">
      <dgm:prSet presAssocID="{104D6E39-5782-4245-B698-3FF3C92E157C}" presName="text_1" presStyleLbl="node1" presStyleIdx="0" presStyleCnt="6" custScaleX="98982" custScaleY="135892" custLinFactNeighborX="-291" custLinFactNeighborY="-14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7B95A-C55C-4FBC-B149-22A90FAF7119}" type="pres">
      <dgm:prSet presAssocID="{104D6E39-5782-4245-B698-3FF3C92E157C}" presName="accent_1" presStyleCnt="0"/>
      <dgm:spPr/>
    </dgm:pt>
    <dgm:pt modelId="{1A1C458E-C22B-4A76-A6CA-046C58D2E13F}" type="pres">
      <dgm:prSet presAssocID="{104D6E39-5782-4245-B698-3FF3C92E157C}" presName="accentRepeatNode" presStyleLbl="solidFgAcc1" presStyleIdx="0" presStyleCnt="6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9D034F97-55D1-44E1-A93C-C4A9C11DD76E}" type="pres">
      <dgm:prSet presAssocID="{1F2E4BE4-E355-42B1-B4E3-5B81B34DA374}" presName="text_2" presStyleLbl="node1" presStyleIdx="1" presStyleCnt="6" custLinFactNeighborX="-169" custLinFactNeighborY="-20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ECE6-BC32-4D8B-A781-25CFADE112E5}" type="pres">
      <dgm:prSet presAssocID="{1F2E4BE4-E355-42B1-B4E3-5B81B34DA374}" presName="accent_2" presStyleCnt="0"/>
      <dgm:spPr/>
    </dgm:pt>
    <dgm:pt modelId="{9CF4FA9B-F9D4-4A13-BCB3-9B21DA2F58BA}" type="pres">
      <dgm:prSet presAssocID="{1F2E4BE4-E355-42B1-B4E3-5B81B34DA374}" presName="accentRepeatNode" presStyleLbl="solidFgAcc1" presStyleIdx="1" presStyleCnt="6" custLinFactNeighborX="-4749" custLinFactNeighborY="-18657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7539E0C4-FAD0-412D-ACB1-863DEC768713}" type="pres">
      <dgm:prSet presAssocID="{4B590987-4676-4807-89CD-3F119EFD0F24}" presName="text_3" presStyleLbl="node1" presStyleIdx="2" presStyleCnt="6" custScaleY="134430" custLinFactNeighborX="1146" custLinFactNeighborY="-3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A1621-8E41-47E6-BC5F-E706D6AC6EF7}" type="pres">
      <dgm:prSet presAssocID="{4B590987-4676-4807-89CD-3F119EFD0F24}" presName="accent_3" presStyleCnt="0"/>
      <dgm:spPr/>
    </dgm:pt>
    <dgm:pt modelId="{C777D171-FBE9-4116-8FA0-B6D635687ED0}" type="pres">
      <dgm:prSet presAssocID="{4B590987-4676-4807-89CD-3F119EFD0F24}" presName="accentRepeatNode" presStyleLbl="solidFgAcc1" presStyleIdx="2" presStyleCnt="6" custLinFactNeighborX="450" custLinFactNeighborY="-4313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394D4BF-7D52-4547-876C-8064A9AFCD11}" type="pres">
      <dgm:prSet presAssocID="{1C822143-7486-4AEA-B089-2EF4FDEE488D}" presName="text_4" presStyleLbl="node1" presStyleIdx="3" presStyleCnt="6" custLinFactNeighborX="1333" custLinFactNeighborY="-19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059AE-E900-4EED-B33C-A056B999377F}" type="pres">
      <dgm:prSet presAssocID="{1C822143-7486-4AEA-B089-2EF4FDEE488D}" presName="accent_4" presStyleCnt="0"/>
      <dgm:spPr/>
    </dgm:pt>
    <dgm:pt modelId="{8CAA5DCE-158C-4DA1-A8CD-1471AA025899}" type="pres">
      <dgm:prSet presAssocID="{1C822143-7486-4AEA-B089-2EF4FDEE488D}" presName="accentRepeatNode" presStyleLbl="solidFgAcc1" presStyleIdx="3" presStyleCnt="6" custLinFactNeighborX="-934" custLinFactNeighborY="-56297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6DA9839-6936-441F-AF4E-819F996C9657}" type="pres">
      <dgm:prSet presAssocID="{9DA60F78-4FDC-4BEF-AB8F-C0EF8DBD1BC3}" presName="text_5" presStyleLbl="node1" presStyleIdx="4" presStyleCnt="6" custLinFactNeighborX="965" custLinFactNeighborY="-5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C367B-6873-4208-81D8-10044ACF5621}" type="pres">
      <dgm:prSet presAssocID="{9DA60F78-4FDC-4BEF-AB8F-C0EF8DBD1BC3}" presName="accent_5" presStyleCnt="0"/>
      <dgm:spPr/>
    </dgm:pt>
    <dgm:pt modelId="{A66699D6-F063-4C55-84E3-D132ACDC03B6}" type="pres">
      <dgm:prSet presAssocID="{9DA60F78-4FDC-4BEF-AB8F-C0EF8DBD1BC3}" presName="accentRepeatNode" presStyleLbl="solidFgAcc1" presStyleIdx="4" presStyleCnt="6" custLinFactNeighborX="-765" custLinFactNeighborY="-61009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6479D9F-EF8F-4609-9D86-021BBBF2B3EF}" type="pres">
      <dgm:prSet presAssocID="{8BA051C8-B14E-4D84-BB21-49C1F2D01383}" presName="text_6" presStyleLbl="node1" presStyleIdx="5" presStyleCnt="6" custScaleX="98412" custScaleY="131108" custLinFactNeighborX="733" custLinFactNeighborY="-3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DEBB-24C2-49EC-947A-87AE3A119D92}" type="pres">
      <dgm:prSet presAssocID="{8BA051C8-B14E-4D84-BB21-49C1F2D01383}" presName="accent_6" presStyleCnt="0"/>
      <dgm:spPr/>
    </dgm:pt>
    <dgm:pt modelId="{499181E4-665E-4A16-B6DA-19625885EE49}" type="pres">
      <dgm:prSet presAssocID="{8BA051C8-B14E-4D84-BB21-49C1F2D01383}" presName="accentRepeatNode" presStyleLbl="solidFgAcc1" presStyleIdx="5" presStyleCnt="6" custLinFactNeighborX="269" custLinFactNeighborY="-28765"/>
      <dgm:spPr>
        <a:solidFill>
          <a:srgbClr val="FF0000"/>
        </a:solidFill>
      </dgm:spPr>
      <dgm:t>
        <a:bodyPr/>
        <a:lstStyle/>
        <a:p>
          <a:endParaRPr lang="ru-RU"/>
        </a:p>
      </dgm:t>
    </dgm:pt>
  </dgm:ptLst>
  <dgm:cxnLst>
    <dgm:cxn modelId="{4D8D5309-867A-4262-AE84-AE260B935FAC}" srcId="{22C92FC2-4BD7-4FB0-84B1-8E81FB229812}" destId="{8BA051C8-B14E-4D84-BB21-49C1F2D01383}" srcOrd="5" destOrd="0" parTransId="{AFE778DE-7228-4DE2-95B9-9BAED1CD8AA2}" sibTransId="{682A0C1C-5B54-431F-9117-C39CB55ACCCA}"/>
    <dgm:cxn modelId="{E02B0255-BD65-4AFD-BF0B-E68D1E133C69}" srcId="{22C92FC2-4BD7-4FB0-84B1-8E81FB229812}" destId="{4B590987-4676-4807-89CD-3F119EFD0F24}" srcOrd="2" destOrd="0" parTransId="{4EA36328-CAC8-4B57-A8F1-B63724037ACD}" sibTransId="{72563BDE-C9F1-450C-80B8-138B442AFAB5}"/>
    <dgm:cxn modelId="{094F9162-2A3A-45AC-BBC9-F596A2B7E009}" srcId="{22C92FC2-4BD7-4FB0-84B1-8E81FB229812}" destId="{1C822143-7486-4AEA-B089-2EF4FDEE488D}" srcOrd="3" destOrd="0" parTransId="{C0F6D5F7-DE05-4AD1-882B-F7B927685366}" sibTransId="{01B79868-D4C3-493D-BE7B-62E2A74C5E96}"/>
    <dgm:cxn modelId="{7845CCC9-5218-4041-8848-19498FFBA84D}" type="presOf" srcId="{4B590987-4676-4807-89CD-3F119EFD0F24}" destId="{7539E0C4-FAD0-412D-ACB1-863DEC768713}" srcOrd="0" destOrd="0" presId="urn:microsoft.com/office/officeart/2008/layout/VerticalCurvedList"/>
    <dgm:cxn modelId="{6C053EA4-6626-426D-9A60-2BD5648B6EBF}" type="presOf" srcId="{22C92FC2-4BD7-4FB0-84B1-8E81FB229812}" destId="{EFCC3256-4C64-4648-BC00-BB8C751E10A7}" srcOrd="0" destOrd="0" presId="urn:microsoft.com/office/officeart/2008/layout/VerticalCurvedList"/>
    <dgm:cxn modelId="{F98A15FF-42A2-4214-AAF3-F898F4BB180F}" type="presOf" srcId="{1F2E4BE4-E355-42B1-B4E3-5B81B34DA374}" destId="{9D034F97-55D1-44E1-A93C-C4A9C11DD76E}" srcOrd="0" destOrd="0" presId="urn:microsoft.com/office/officeart/2008/layout/VerticalCurvedList"/>
    <dgm:cxn modelId="{78FA9CFF-4E00-4C1F-9F69-38B7AFF0BB22}" srcId="{22C92FC2-4BD7-4FB0-84B1-8E81FB229812}" destId="{9DA60F78-4FDC-4BEF-AB8F-C0EF8DBD1BC3}" srcOrd="4" destOrd="0" parTransId="{4015275F-0250-4C5E-8994-BF2EB7634D17}" sibTransId="{3929CBC0-A9B5-4DC0-B735-9FFD52F777D6}"/>
    <dgm:cxn modelId="{596AE8B0-0B8E-442E-A8C4-4A0878844471}" type="presOf" srcId="{9DA60F78-4FDC-4BEF-AB8F-C0EF8DBD1BC3}" destId="{36DA9839-6936-441F-AF4E-819F996C9657}" srcOrd="0" destOrd="0" presId="urn:microsoft.com/office/officeart/2008/layout/VerticalCurvedList"/>
    <dgm:cxn modelId="{8A481646-F2FD-42BB-A729-3D2F11DED937}" type="presOf" srcId="{8BA051C8-B14E-4D84-BB21-49C1F2D01383}" destId="{76479D9F-EF8F-4609-9D86-021BBBF2B3EF}" srcOrd="0" destOrd="0" presId="urn:microsoft.com/office/officeart/2008/layout/VerticalCurvedList"/>
    <dgm:cxn modelId="{90375893-47CF-408E-A484-08377B971AA1}" type="presOf" srcId="{E966B61B-472B-4CE3-BF1B-7FBBE39C25AA}" destId="{C7E4B1A7-0999-4BEA-B37F-180AE0EA8C4C}" srcOrd="0" destOrd="1" presId="urn:microsoft.com/office/officeart/2008/layout/VerticalCurvedList"/>
    <dgm:cxn modelId="{C7BCF343-C6AE-4FC2-B0D2-782612C5CD05}" srcId="{22C92FC2-4BD7-4FB0-84B1-8E81FB229812}" destId="{104D6E39-5782-4245-B698-3FF3C92E157C}" srcOrd="0" destOrd="0" parTransId="{A1FBE2D0-4B08-478E-A837-243CE7F835CB}" sibTransId="{E12DD0DA-5CCB-45BD-AC6A-5F1A87281472}"/>
    <dgm:cxn modelId="{04653C7C-C97B-4D9B-B5DD-D48F95E9CBDF}" type="presOf" srcId="{104D6E39-5782-4245-B698-3FF3C92E157C}" destId="{C7E4B1A7-0999-4BEA-B37F-180AE0EA8C4C}" srcOrd="0" destOrd="0" presId="urn:microsoft.com/office/officeart/2008/layout/VerticalCurvedList"/>
    <dgm:cxn modelId="{DC082EDB-4C64-42CF-99BE-A4D14C0C2E61}" srcId="{104D6E39-5782-4245-B698-3FF3C92E157C}" destId="{E966B61B-472B-4CE3-BF1B-7FBBE39C25AA}" srcOrd="0" destOrd="0" parTransId="{B8C321CA-7AE3-43C5-89C7-DDF6F01354B3}" sibTransId="{FE8E05DC-7474-4F3F-A3D1-02EF95F741A1}"/>
    <dgm:cxn modelId="{4197284A-D576-4AF8-98A8-6CC94994189C}" type="presOf" srcId="{1C822143-7486-4AEA-B089-2EF4FDEE488D}" destId="{F394D4BF-7D52-4547-876C-8064A9AFCD11}" srcOrd="0" destOrd="0" presId="urn:microsoft.com/office/officeart/2008/layout/VerticalCurvedList"/>
    <dgm:cxn modelId="{44FB2627-D8DF-4548-8BB5-1462F54C4B8A}" type="presOf" srcId="{FE8E05DC-7474-4F3F-A3D1-02EF95F741A1}" destId="{2C395AB2-4752-4CC1-BB3C-C368160C6568}" srcOrd="0" destOrd="0" presId="urn:microsoft.com/office/officeart/2008/layout/VerticalCurvedList"/>
    <dgm:cxn modelId="{2C604C9C-DD96-421F-8D8A-09D29EE8A38A}" srcId="{22C92FC2-4BD7-4FB0-84B1-8E81FB229812}" destId="{1F2E4BE4-E355-42B1-B4E3-5B81B34DA374}" srcOrd="1" destOrd="0" parTransId="{0BB3EDCC-5FBE-4995-9EE2-20858D477233}" sibTransId="{189DCFA8-F16E-45B5-82FA-39572F681632}"/>
    <dgm:cxn modelId="{CF06EE80-5BF9-41C5-ABED-D1C6CD244098}" type="presParOf" srcId="{EFCC3256-4C64-4648-BC00-BB8C751E10A7}" destId="{74C7DFDE-4B43-4477-B680-7E5DC3D2DB88}" srcOrd="0" destOrd="0" presId="urn:microsoft.com/office/officeart/2008/layout/VerticalCurvedList"/>
    <dgm:cxn modelId="{898E9CE5-3CE8-414E-A4FB-173A83EC368A}" type="presParOf" srcId="{74C7DFDE-4B43-4477-B680-7E5DC3D2DB88}" destId="{6E026592-EE83-425A-A261-7F74C0928EE1}" srcOrd="0" destOrd="0" presId="urn:microsoft.com/office/officeart/2008/layout/VerticalCurvedList"/>
    <dgm:cxn modelId="{01DBE1B8-FB45-44CE-BF26-31463F9A2013}" type="presParOf" srcId="{6E026592-EE83-425A-A261-7F74C0928EE1}" destId="{38F9DAC7-9BAB-4BF0-B0E8-F3DD91357452}" srcOrd="0" destOrd="0" presId="urn:microsoft.com/office/officeart/2008/layout/VerticalCurvedList"/>
    <dgm:cxn modelId="{0D86F9AC-CB4B-44DA-AD65-5F5F0A6FCA38}" type="presParOf" srcId="{6E026592-EE83-425A-A261-7F74C0928EE1}" destId="{2C395AB2-4752-4CC1-BB3C-C368160C6568}" srcOrd="1" destOrd="0" presId="urn:microsoft.com/office/officeart/2008/layout/VerticalCurvedList"/>
    <dgm:cxn modelId="{BE2D23FF-4AF1-4FC8-B3BA-06A5691FDEBC}" type="presParOf" srcId="{6E026592-EE83-425A-A261-7F74C0928EE1}" destId="{F84389BC-3436-45D2-B3FC-28FB505AA9D6}" srcOrd="2" destOrd="0" presId="urn:microsoft.com/office/officeart/2008/layout/VerticalCurvedList"/>
    <dgm:cxn modelId="{2AFA35AA-7B73-44C6-8A14-ABAC6E6DBD38}" type="presParOf" srcId="{6E026592-EE83-425A-A261-7F74C0928EE1}" destId="{8909295C-D12E-4E30-A631-2C19207EF588}" srcOrd="3" destOrd="0" presId="urn:microsoft.com/office/officeart/2008/layout/VerticalCurvedList"/>
    <dgm:cxn modelId="{4B3703F2-D96B-41F1-8A24-C20B109D6CD6}" type="presParOf" srcId="{74C7DFDE-4B43-4477-B680-7E5DC3D2DB88}" destId="{C7E4B1A7-0999-4BEA-B37F-180AE0EA8C4C}" srcOrd="1" destOrd="0" presId="urn:microsoft.com/office/officeart/2008/layout/VerticalCurvedList"/>
    <dgm:cxn modelId="{EBBEA2B1-923C-488D-ADFD-F55F08DDBFFD}" type="presParOf" srcId="{74C7DFDE-4B43-4477-B680-7E5DC3D2DB88}" destId="{F977B95A-C55C-4FBC-B149-22A90FAF7119}" srcOrd="2" destOrd="0" presId="urn:microsoft.com/office/officeart/2008/layout/VerticalCurvedList"/>
    <dgm:cxn modelId="{BF31556D-D2E4-4EE2-95AC-AB9925975936}" type="presParOf" srcId="{F977B95A-C55C-4FBC-B149-22A90FAF7119}" destId="{1A1C458E-C22B-4A76-A6CA-046C58D2E13F}" srcOrd="0" destOrd="0" presId="urn:microsoft.com/office/officeart/2008/layout/VerticalCurvedList"/>
    <dgm:cxn modelId="{C06A19CD-C6FD-40BF-A785-2DE4B57B9290}" type="presParOf" srcId="{74C7DFDE-4B43-4477-B680-7E5DC3D2DB88}" destId="{9D034F97-55D1-44E1-A93C-C4A9C11DD76E}" srcOrd="3" destOrd="0" presId="urn:microsoft.com/office/officeart/2008/layout/VerticalCurvedList"/>
    <dgm:cxn modelId="{D132FA7B-8E87-46C5-ADBA-73D1C382F563}" type="presParOf" srcId="{74C7DFDE-4B43-4477-B680-7E5DC3D2DB88}" destId="{DA58ECE6-BC32-4D8B-A781-25CFADE112E5}" srcOrd="4" destOrd="0" presId="urn:microsoft.com/office/officeart/2008/layout/VerticalCurvedList"/>
    <dgm:cxn modelId="{28E002C2-3B90-4282-9471-32907F048541}" type="presParOf" srcId="{DA58ECE6-BC32-4D8B-A781-25CFADE112E5}" destId="{9CF4FA9B-F9D4-4A13-BCB3-9B21DA2F58BA}" srcOrd="0" destOrd="0" presId="urn:microsoft.com/office/officeart/2008/layout/VerticalCurvedList"/>
    <dgm:cxn modelId="{7990D50D-C984-4A35-9997-3C41D96741F4}" type="presParOf" srcId="{74C7DFDE-4B43-4477-B680-7E5DC3D2DB88}" destId="{7539E0C4-FAD0-412D-ACB1-863DEC768713}" srcOrd="5" destOrd="0" presId="urn:microsoft.com/office/officeart/2008/layout/VerticalCurvedList"/>
    <dgm:cxn modelId="{25B40597-31AF-4415-B6E1-7A8587FBF397}" type="presParOf" srcId="{74C7DFDE-4B43-4477-B680-7E5DC3D2DB88}" destId="{E75A1621-8E41-47E6-BC5F-E706D6AC6EF7}" srcOrd="6" destOrd="0" presId="urn:microsoft.com/office/officeart/2008/layout/VerticalCurvedList"/>
    <dgm:cxn modelId="{54A3D135-89BB-4C65-BEA6-9DCB14DA3EE7}" type="presParOf" srcId="{E75A1621-8E41-47E6-BC5F-E706D6AC6EF7}" destId="{C777D171-FBE9-4116-8FA0-B6D635687ED0}" srcOrd="0" destOrd="0" presId="urn:microsoft.com/office/officeart/2008/layout/VerticalCurvedList"/>
    <dgm:cxn modelId="{CFD57C93-0CCC-4072-B2AB-E25F9F420261}" type="presParOf" srcId="{74C7DFDE-4B43-4477-B680-7E5DC3D2DB88}" destId="{F394D4BF-7D52-4547-876C-8064A9AFCD11}" srcOrd="7" destOrd="0" presId="urn:microsoft.com/office/officeart/2008/layout/VerticalCurvedList"/>
    <dgm:cxn modelId="{3286B515-A82E-48A5-B0B8-7507DDFBF695}" type="presParOf" srcId="{74C7DFDE-4B43-4477-B680-7E5DC3D2DB88}" destId="{808059AE-E900-4EED-B33C-A056B999377F}" srcOrd="8" destOrd="0" presId="urn:microsoft.com/office/officeart/2008/layout/VerticalCurvedList"/>
    <dgm:cxn modelId="{4474F2BF-4CEB-4508-B3F7-CCD629716098}" type="presParOf" srcId="{808059AE-E900-4EED-B33C-A056B999377F}" destId="{8CAA5DCE-158C-4DA1-A8CD-1471AA025899}" srcOrd="0" destOrd="0" presId="urn:microsoft.com/office/officeart/2008/layout/VerticalCurvedList"/>
    <dgm:cxn modelId="{BD8B7297-D0EA-4630-9D26-10D2F5636039}" type="presParOf" srcId="{74C7DFDE-4B43-4477-B680-7E5DC3D2DB88}" destId="{36DA9839-6936-441F-AF4E-819F996C9657}" srcOrd="9" destOrd="0" presId="urn:microsoft.com/office/officeart/2008/layout/VerticalCurvedList"/>
    <dgm:cxn modelId="{A080C84B-692C-4B94-AD37-C8045C064D4A}" type="presParOf" srcId="{74C7DFDE-4B43-4477-B680-7E5DC3D2DB88}" destId="{C80C367B-6873-4208-81D8-10044ACF5621}" srcOrd="10" destOrd="0" presId="urn:microsoft.com/office/officeart/2008/layout/VerticalCurvedList"/>
    <dgm:cxn modelId="{E804D68C-69A5-4465-8FBC-7917C5AF5E41}" type="presParOf" srcId="{C80C367B-6873-4208-81D8-10044ACF5621}" destId="{A66699D6-F063-4C55-84E3-D132ACDC03B6}" srcOrd="0" destOrd="0" presId="urn:microsoft.com/office/officeart/2008/layout/VerticalCurvedList"/>
    <dgm:cxn modelId="{398046F1-18F9-4292-93B2-1A3B9E5D49EE}" type="presParOf" srcId="{74C7DFDE-4B43-4477-B680-7E5DC3D2DB88}" destId="{76479D9F-EF8F-4609-9D86-021BBBF2B3EF}" srcOrd="11" destOrd="0" presId="urn:microsoft.com/office/officeart/2008/layout/VerticalCurvedList"/>
    <dgm:cxn modelId="{627702F5-0579-477B-948E-D02302C7C3BD}" type="presParOf" srcId="{74C7DFDE-4B43-4477-B680-7E5DC3D2DB88}" destId="{81EADEBB-24C2-49EC-947A-87AE3A119D92}" srcOrd="12" destOrd="0" presId="urn:microsoft.com/office/officeart/2008/layout/VerticalCurvedList"/>
    <dgm:cxn modelId="{C1BCEEC6-A145-4D35-8EFB-474066B4F022}" type="presParOf" srcId="{81EADEBB-24C2-49EC-947A-87AE3A119D92}" destId="{499181E4-665E-4A16-B6DA-19625885EE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E020B-C802-4C0E-834E-A34D83B0FD0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8BB617-BF01-4CA0-A4E6-F53F32AB4427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C00000"/>
              </a:solidFill>
            </a:rPr>
            <a:t>Родина</a:t>
          </a:r>
          <a:endParaRPr lang="ru-RU" sz="4400" b="1" dirty="0">
            <a:solidFill>
              <a:srgbClr val="C00000"/>
            </a:solidFill>
          </a:endParaRPr>
        </a:p>
      </dgm:t>
    </dgm:pt>
    <dgm:pt modelId="{7E8F5D2E-ECA5-4EF2-9D08-7F3CC369B3BA}" type="parTrans" cxnId="{6A4F3C42-B29B-4C32-BAC1-39013DE3729D}">
      <dgm:prSet/>
      <dgm:spPr/>
      <dgm:t>
        <a:bodyPr/>
        <a:lstStyle/>
        <a:p>
          <a:endParaRPr lang="ru-RU"/>
        </a:p>
      </dgm:t>
    </dgm:pt>
    <dgm:pt modelId="{19E47AA2-39B1-46C6-AFB8-5DB18962273B}" type="sibTrans" cxnId="{6A4F3C42-B29B-4C32-BAC1-39013DE3729D}">
      <dgm:prSet/>
      <dgm:spPr/>
      <dgm:t>
        <a:bodyPr/>
        <a:lstStyle/>
        <a:p>
          <a:endParaRPr lang="ru-RU"/>
        </a:p>
      </dgm:t>
    </dgm:pt>
    <dgm:pt modelId="{063B3E01-E6D1-437E-A87A-018E3388EA9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Семья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D01D9D11-B1B0-425F-9089-F62D92541274}" type="parTrans" cxnId="{8F288739-87CD-4FA7-96E4-5667D719EDC2}">
      <dgm:prSet/>
      <dgm:spPr/>
      <dgm:t>
        <a:bodyPr/>
        <a:lstStyle/>
        <a:p>
          <a:endParaRPr lang="ru-RU"/>
        </a:p>
      </dgm:t>
    </dgm:pt>
    <dgm:pt modelId="{DE1AE8BC-EDE1-4A07-A4BE-8EBED6C95D2E}" type="sibTrans" cxnId="{8F288739-87CD-4FA7-96E4-5667D719EDC2}">
      <dgm:prSet/>
      <dgm:spPr/>
      <dgm:t>
        <a:bodyPr/>
        <a:lstStyle/>
        <a:p>
          <a:endParaRPr lang="ru-RU"/>
        </a:p>
      </dgm:t>
    </dgm:pt>
    <dgm:pt modelId="{C65D57F5-FDC4-4562-9B43-DAF07364A37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Район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726C2CD0-E7C9-475C-8D57-C34876D13563}" type="parTrans" cxnId="{BF5D6F5D-06F3-406C-A9BF-C18DB3F851B6}">
      <dgm:prSet/>
      <dgm:spPr/>
      <dgm:t>
        <a:bodyPr/>
        <a:lstStyle/>
        <a:p>
          <a:endParaRPr lang="ru-RU"/>
        </a:p>
      </dgm:t>
    </dgm:pt>
    <dgm:pt modelId="{C7903289-72AE-484F-8066-3F7B577146B3}" type="sibTrans" cxnId="{BF5D6F5D-06F3-406C-A9BF-C18DB3F851B6}">
      <dgm:prSet/>
      <dgm:spPr/>
      <dgm:t>
        <a:bodyPr/>
        <a:lstStyle/>
        <a:p>
          <a:endParaRPr lang="ru-RU"/>
        </a:p>
      </dgm:t>
    </dgm:pt>
    <dgm:pt modelId="{CFAC7C0A-02B5-495E-BA5B-849D4D6DB68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Родной край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A0C61EE6-B90C-4C0E-8722-74294BE7C8CA}" type="parTrans" cxnId="{6FDE444C-FAEA-43E9-AA43-E3D87F6F21F8}">
      <dgm:prSet/>
      <dgm:spPr/>
      <dgm:t>
        <a:bodyPr/>
        <a:lstStyle/>
        <a:p>
          <a:endParaRPr lang="ru-RU"/>
        </a:p>
      </dgm:t>
    </dgm:pt>
    <dgm:pt modelId="{8932DA96-BDB1-4546-B3D3-FC38A213D711}" type="sibTrans" cxnId="{6FDE444C-FAEA-43E9-AA43-E3D87F6F21F8}">
      <dgm:prSet/>
      <dgm:spPr/>
      <dgm:t>
        <a:bodyPr/>
        <a:lstStyle/>
        <a:p>
          <a:endParaRPr lang="ru-RU"/>
        </a:p>
      </dgm:t>
    </dgm:pt>
    <dgm:pt modelId="{75E28F54-171A-4122-AFC3-763252CD24F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Страна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D0FC0D48-1B99-4724-AEE1-D9CEE536F7F4}" type="parTrans" cxnId="{66F74345-F6FC-435F-8915-2831475F9BE2}">
      <dgm:prSet/>
      <dgm:spPr/>
      <dgm:t>
        <a:bodyPr/>
        <a:lstStyle/>
        <a:p>
          <a:endParaRPr lang="ru-RU"/>
        </a:p>
      </dgm:t>
    </dgm:pt>
    <dgm:pt modelId="{0C70FC7A-867E-4FCB-A065-C577006395F1}" type="sibTrans" cxnId="{66F74345-F6FC-435F-8915-2831475F9BE2}">
      <dgm:prSet/>
      <dgm:spPr/>
      <dgm:t>
        <a:bodyPr/>
        <a:lstStyle/>
        <a:p>
          <a:endParaRPr lang="ru-RU"/>
        </a:p>
      </dgm:t>
    </dgm:pt>
    <dgm:pt modelId="{527F189B-1C1D-438F-9273-A54532187FC4}">
      <dgm:prSet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Столица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5AD86279-9038-4932-B276-D3CCBE1D6D02}" type="parTrans" cxnId="{D124C383-BBAA-46FE-8E02-4B3039E2ECA9}">
      <dgm:prSet/>
      <dgm:spPr/>
      <dgm:t>
        <a:bodyPr/>
        <a:lstStyle/>
        <a:p>
          <a:endParaRPr lang="ru-RU"/>
        </a:p>
      </dgm:t>
    </dgm:pt>
    <dgm:pt modelId="{D3C9256D-B47A-4950-AF06-3010589D4A7E}" type="sibTrans" cxnId="{D124C383-BBAA-46FE-8E02-4B3039E2ECA9}">
      <dgm:prSet/>
      <dgm:spPr/>
      <dgm:t>
        <a:bodyPr/>
        <a:lstStyle/>
        <a:p>
          <a:endParaRPr lang="ru-RU"/>
        </a:p>
      </dgm:t>
    </dgm:pt>
    <dgm:pt modelId="{85B9978E-6530-4E1A-BF1E-0B7DAC7FF4CA}">
      <dgm:prSet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Город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810E8960-5660-4F90-8EDB-C7F586AC6E0C}" type="parTrans" cxnId="{A74AE520-0E68-4645-B9B2-16D11AE77677}">
      <dgm:prSet/>
      <dgm:spPr/>
      <dgm:t>
        <a:bodyPr/>
        <a:lstStyle/>
        <a:p>
          <a:endParaRPr lang="ru-RU"/>
        </a:p>
      </dgm:t>
    </dgm:pt>
    <dgm:pt modelId="{931A32F5-DD34-4DB4-856B-AABEC8AC1399}" type="sibTrans" cxnId="{A74AE520-0E68-4645-B9B2-16D11AE77677}">
      <dgm:prSet/>
      <dgm:spPr/>
      <dgm:t>
        <a:bodyPr/>
        <a:lstStyle/>
        <a:p>
          <a:endParaRPr lang="ru-RU"/>
        </a:p>
      </dgm:t>
    </dgm:pt>
    <dgm:pt modelId="{F7D39EF4-99EA-40DE-8F0A-299EBAF90745}">
      <dgm:prSet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Дом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20EBB313-12C5-4824-AB13-20123304BD45}" type="parTrans" cxnId="{6298EC33-D8DB-42AA-AAFA-A27AE3B73D8B}">
      <dgm:prSet/>
      <dgm:spPr/>
      <dgm:t>
        <a:bodyPr/>
        <a:lstStyle/>
        <a:p>
          <a:endParaRPr lang="ru-RU"/>
        </a:p>
      </dgm:t>
    </dgm:pt>
    <dgm:pt modelId="{943F3931-9098-41BB-B8E6-E85EA5A85005}" type="sibTrans" cxnId="{6298EC33-D8DB-42AA-AAFA-A27AE3B73D8B}">
      <dgm:prSet/>
      <dgm:spPr/>
      <dgm:t>
        <a:bodyPr/>
        <a:lstStyle/>
        <a:p>
          <a:endParaRPr lang="ru-RU"/>
        </a:p>
      </dgm:t>
    </dgm:pt>
    <dgm:pt modelId="{2CF0CB32-D4D4-4B33-BA81-3F54AAADF168}">
      <dgm:prSet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П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рава обязанности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AC7BC7E1-317B-4735-B39E-9A5E3B3F95F6}" type="parTrans" cxnId="{20AED4E2-802E-4FDD-B9B9-B3FE62329FCE}">
      <dgm:prSet/>
      <dgm:spPr/>
      <dgm:t>
        <a:bodyPr/>
        <a:lstStyle/>
        <a:p>
          <a:endParaRPr lang="ru-RU"/>
        </a:p>
      </dgm:t>
    </dgm:pt>
    <dgm:pt modelId="{4F6EF516-7469-4D24-88A4-45B21F2BA424}" type="sibTrans" cxnId="{20AED4E2-802E-4FDD-B9B9-B3FE62329FCE}">
      <dgm:prSet/>
      <dgm:spPr/>
      <dgm:t>
        <a:bodyPr/>
        <a:lstStyle/>
        <a:p>
          <a:endParaRPr lang="ru-RU"/>
        </a:p>
      </dgm:t>
    </dgm:pt>
    <dgm:pt modelId="{4C401934-98F8-4CBD-BB09-88E48BF4E417}">
      <dgm:prSet custT="1"/>
      <dgm:spPr/>
      <dgm:t>
        <a:bodyPr/>
        <a:lstStyle/>
        <a:p>
          <a:r>
            <a:rPr lang="ru-RU" sz="2000" dirty="0" err="1" smtClean="0">
              <a:solidFill>
                <a:schemeClr val="bg2">
                  <a:lumMod val="10000"/>
                </a:schemeClr>
              </a:solidFill>
            </a:rPr>
            <a:t>Симво</a:t>
          </a:r>
          <a:endParaRPr lang="ru-RU" sz="2000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лика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45791C98-92CE-470C-AD4B-A3A4CC95540C}" type="parTrans" cxnId="{A6AB9144-0401-45DA-A7E6-D30F9CF5AD70}">
      <dgm:prSet/>
      <dgm:spPr/>
      <dgm:t>
        <a:bodyPr/>
        <a:lstStyle/>
        <a:p>
          <a:endParaRPr lang="ru-RU"/>
        </a:p>
      </dgm:t>
    </dgm:pt>
    <dgm:pt modelId="{8C257680-956B-40C8-BB91-28A37A101407}" type="sibTrans" cxnId="{A6AB9144-0401-45DA-A7E6-D30F9CF5AD70}">
      <dgm:prSet/>
      <dgm:spPr/>
      <dgm:t>
        <a:bodyPr/>
        <a:lstStyle/>
        <a:p>
          <a:endParaRPr lang="ru-RU"/>
        </a:p>
      </dgm:t>
    </dgm:pt>
    <dgm:pt modelId="{4D2E7531-7259-402A-BC8B-81E449094120}">
      <dgm:prSet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Улица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79EC77AC-B3B7-4CBC-8A69-45EA7B211817}" type="parTrans" cxnId="{4D41A30A-63EA-4A2C-BC64-9624C213A035}">
      <dgm:prSet/>
      <dgm:spPr/>
      <dgm:t>
        <a:bodyPr/>
        <a:lstStyle/>
        <a:p>
          <a:endParaRPr lang="ru-RU"/>
        </a:p>
      </dgm:t>
    </dgm:pt>
    <dgm:pt modelId="{FA894BBA-9F7B-4A9E-85DB-5C0DB3B30381}" type="sibTrans" cxnId="{4D41A30A-63EA-4A2C-BC64-9624C213A035}">
      <dgm:prSet/>
      <dgm:spPr/>
      <dgm:t>
        <a:bodyPr/>
        <a:lstStyle/>
        <a:p>
          <a:endParaRPr lang="ru-RU"/>
        </a:p>
      </dgm:t>
    </dgm:pt>
    <dgm:pt modelId="{CD24B90A-F74E-4A94-BA5F-CF057C9079CE}" type="pres">
      <dgm:prSet presAssocID="{C4AE020B-C802-4C0E-834E-A34D83B0FD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4EA91-2155-4B47-926A-63C956D20ABB}" type="pres">
      <dgm:prSet presAssocID="{088BB617-BF01-4CA0-A4E6-F53F32AB4427}" presName="centerShape" presStyleLbl="node0" presStyleIdx="0" presStyleCnt="1" custScaleX="258301" custScaleY="193240"/>
      <dgm:spPr/>
      <dgm:t>
        <a:bodyPr/>
        <a:lstStyle/>
        <a:p>
          <a:endParaRPr lang="ru-RU"/>
        </a:p>
      </dgm:t>
    </dgm:pt>
    <dgm:pt modelId="{AE01DF12-898E-48B5-B902-34434376659E}" type="pres">
      <dgm:prSet presAssocID="{D01D9D11-B1B0-425F-9089-F62D92541274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D65D43ED-AA31-46DC-8808-2F2A23A81322}" type="pres">
      <dgm:prSet presAssocID="{D01D9D11-B1B0-425F-9089-F62D92541274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F439CD6C-3A97-44ED-B049-E7C6F14549BF}" type="pres">
      <dgm:prSet presAssocID="{063B3E01-E6D1-437E-A87A-018E3388EA98}" presName="node" presStyleLbl="node1" presStyleIdx="0" presStyleCnt="10" custScaleX="141483" custScaleY="115916" custRadScaleRad="99128" custRadScaleInc="1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58716-24B5-441D-8D9F-4432756D8FDF}" type="pres">
      <dgm:prSet presAssocID="{20EBB313-12C5-4824-AB13-20123304BD45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7DDF00F7-083D-475C-9F5C-DE8C696C6A51}" type="pres">
      <dgm:prSet presAssocID="{20EBB313-12C5-4824-AB13-20123304BD45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C860B7A6-7256-4789-AA52-0795DD371A62}" type="pres">
      <dgm:prSet presAssocID="{F7D39EF4-99EA-40DE-8F0A-299EBAF90745}" presName="node" presStyleLbl="node1" presStyleIdx="1" presStyleCnt="10" custScaleX="147886" custScaleY="95169" custRadScaleRad="133411" custRadScaleInc="29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3C2AF-3EDC-4329-B1F4-A07534ED2730}" type="pres">
      <dgm:prSet presAssocID="{79EC77AC-B3B7-4CBC-8A69-45EA7B211817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481F61D5-7A2A-4CE5-BAEA-0C77E92D1E2E}" type="pres">
      <dgm:prSet presAssocID="{79EC77AC-B3B7-4CBC-8A69-45EA7B211817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4B0A2D0F-1EB6-44C7-AE6A-7924BA7B3495}" type="pres">
      <dgm:prSet presAssocID="{4D2E7531-7259-402A-BC8B-81E449094120}" presName="node" presStyleLbl="node1" presStyleIdx="2" presStyleCnt="10" custScaleX="144649" custScaleY="121008" custRadScaleRad="140707" custRadScaleInc="-1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1F937-D572-4290-9060-F86D7B329312}" type="pres">
      <dgm:prSet presAssocID="{726C2CD0-E7C9-475C-8D57-C34876D13563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C0727A3F-BBC1-496A-A231-342420AC117E}" type="pres">
      <dgm:prSet presAssocID="{726C2CD0-E7C9-475C-8D57-C34876D13563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9E97CB79-B7BB-4B35-87D8-C7EC6983D1F5}" type="pres">
      <dgm:prSet presAssocID="{C65D57F5-FDC4-4562-9B43-DAF07364A37D}" presName="node" presStyleLbl="node1" presStyleIdx="3" presStyleCnt="10" custScaleX="149194" custScaleY="122357" custRadScaleRad="143554" custRadScaleInc="-3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F0E10-BB0B-47B2-BD63-9ADAC6A05843}" type="pres">
      <dgm:prSet presAssocID="{810E8960-5660-4F90-8EDB-C7F586AC6E0C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B15E5591-00CE-4190-B7AB-B6FC5A44D162}" type="pres">
      <dgm:prSet presAssocID="{810E8960-5660-4F90-8EDB-C7F586AC6E0C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AC6A5FF8-F37E-4560-9F5E-5D6C0D33F179}" type="pres">
      <dgm:prSet presAssocID="{85B9978E-6530-4E1A-BF1E-0B7DAC7FF4CA}" presName="node" presStyleLbl="node1" presStyleIdx="4" presStyleCnt="10" custScaleX="143234" custRadScaleRad="128430" custRadScaleInc="-40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092FE-8738-4155-A8B1-728173CB9FC7}" type="pres">
      <dgm:prSet presAssocID="{A0C61EE6-B90C-4C0E-8722-74294BE7C8CA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1C7FEBC1-AF3F-493A-ACBF-337FA3011451}" type="pres">
      <dgm:prSet presAssocID="{A0C61EE6-B90C-4C0E-8722-74294BE7C8CA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C48D935-9F4E-4CD6-9F7E-5E5329FB4EEC}" type="pres">
      <dgm:prSet presAssocID="{CFAC7C0A-02B5-495E-BA5B-849D4D6DB68B}" presName="node" presStyleLbl="node1" presStyleIdx="5" presStyleCnt="10" custScaleX="142527" custRadScaleRad="97678" custRadScaleInc="-2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7F4C3-2D0F-4A56-80BF-1225FCF81B2D}" type="pres">
      <dgm:prSet presAssocID="{D0FC0D48-1B99-4724-AEE1-D9CEE536F7F4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661EEBDB-82C9-4186-9FBC-B9523B509038}" type="pres">
      <dgm:prSet presAssocID="{D0FC0D48-1B99-4724-AEE1-D9CEE536F7F4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5FF78B59-D257-43B2-A071-FF875678DDB8}" type="pres">
      <dgm:prSet presAssocID="{75E28F54-171A-4122-AFC3-763252CD24FF}" presName="node" presStyleLbl="node1" presStyleIdx="6" presStyleCnt="10" custScaleX="161547" custScaleY="102633" custRadScaleRad="122728" custRadScaleInc="2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2BA45-5601-4EF7-93F7-C40C16B58406}" type="pres">
      <dgm:prSet presAssocID="{5AD86279-9038-4932-B276-D3CCBE1D6D02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06CACB54-4742-4CEB-9F76-8D3D80BDF68B}" type="pres">
      <dgm:prSet presAssocID="{5AD86279-9038-4932-B276-D3CCBE1D6D02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4A0F64C1-BADB-483C-8D12-C401A717A30B}" type="pres">
      <dgm:prSet presAssocID="{527F189B-1C1D-438F-9273-A54532187FC4}" presName="node" presStyleLbl="node1" presStyleIdx="7" presStyleCnt="10" custScaleX="163992" custScaleY="122487" custRadScaleRad="129242" custRadScaleInc="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5B377-545D-4AAC-8931-2A624FF35C3C}" type="pres">
      <dgm:prSet presAssocID="{45791C98-92CE-470C-AD4B-A3A4CC95540C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E735EA82-EF2F-4941-99C7-1BC8AAA6B6E5}" type="pres">
      <dgm:prSet presAssocID="{45791C98-92CE-470C-AD4B-A3A4CC95540C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A4A36A5B-20EF-4F26-900C-9B1305918AD3}" type="pres">
      <dgm:prSet presAssocID="{4C401934-98F8-4CBD-BB09-88E48BF4E417}" presName="node" presStyleLbl="node1" presStyleIdx="8" presStyleCnt="10" custScaleX="155281" custScaleY="108112" custRadScaleRad="120062" custRadScaleInc="-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CBE2F-C8D8-45BB-A9EC-690CF9A700D3}" type="pres">
      <dgm:prSet presAssocID="{AC7BC7E1-317B-4735-B39E-9A5E3B3F95F6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0031775E-825F-4BE3-9840-ADB961A1780D}" type="pres">
      <dgm:prSet presAssocID="{AC7BC7E1-317B-4735-B39E-9A5E3B3F95F6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94F34DE1-87DC-4ED3-AF98-9227A5717C90}" type="pres">
      <dgm:prSet presAssocID="{2CF0CB32-D4D4-4B33-BA81-3F54AAADF168}" presName="node" presStyleLbl="node1" presStyleIdx="9" presStyleCnt="10" custScaleX="156061" custRadScaleRad="126467" custRadScaleInc="-3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ED4E2-802E-4FDD-B9B9-B3FE62329FCE}" srcId="{088BB617-BF01-4CA0-A4E6-F53F32AB4427}" destId="{2CF0CB32-D4D4-4B33-BA81-3F54AAADF168}" srcOrd="9" destOrd="0" parTransId="{AC7BC7E1-317B-4735-B39E-9A5E3B3F95F6}" sibTransId="{4F6EF516-7469-4D24-88A4-45B21F2BA424}"/>
    <dgm:cxn modelId="{90112F79-DB5A-4733-B213-F256D4BCE971}" type="presOf" srcId="{063B3E01-E6D1-437E-A87A-018E3388EA98}" destId="{F439CD6C-3A97-44ED-B049-E7C6F14549BF}" srcOrd="0" destOrd="0" presId="urn:microsoft.com/office/officeart/2005/8/layout/radial5"/>
    <dgm:cxn modelId="{F70D16A6-B380-43E6-A8EB-5C0239143790}" type="presOf" srcId="{AC7BC7E1-317B-4735-B39E-9A5E3B3F95F6}" destId="{44DCBE2F-C8D8-45BB-A9EC-690CF9A700D3}" srcOrd="0" destOrd="0" presId="urn:microsoft.com/office/officeart/2005/8/layout/radial5"/>
    <dgm:cxn modelId="{2BE48168-77D3-4CBD-8F0B-49AB0BF6196A}" type="presOf" srcId="{C4AE020B-C802-4C0E-834E-A34D83B0FD01}" destId="{CD24B90A-F74E-4A94-BA5F-CF057C9079CE}" srcOrd="0" destOrd="0" presId="urn:microsoft.com/office/officeart/2005/8/layout/radial5"/>
    <dgm:cxn modelId="{72BB2417-3DC3-4C58-98D5-01BD56BDC02D}" type="presOf" srcId="{D01D9D11-B1B0-425F-9089-F62D92541274}" destId="{AE01DF12-898E-48B5-B902-34434376659E}" srcOrd="0" destOrd="0" presId="urn:microsoft.com/office/officeart/2005/8/layout/radial5"/>
    <dgm:cxn modelId="{64E81068-F86E-4A1C-B5C4-4297742A6BCA}" type="presOf" srcId="{20EBB313-12C5-4824-AB13-20123304BD45}" destId="{7DDF00F7-083D-475C-9F5C-DE8C696C6A51}" srcOrd="1" destOrd="0" presId="urn:microsoft.com/office/officeart/2005/8/layout/radial5"/>
    <dgm:cxn modelId="{9DA726A0-69A8-4128-A77A-CD8CF40D2368}" type="presOf" srcId="{85B9978E-6530-4E1A-BF1E-0B7DAC7FF4CA}" destId="{AC6A5FF8-F37E-4560-9F5E-5D6C0D33F179}" srcOrd="0" destOrd="0" presId="urn:microsoft.com/office/officeart/2005/8/layout/radial5"/>
    <dgm:cxn modelId="{6A4F3C42-B29B-4C32-BAC1-39013DE3729D}" srcId="{C4AE020B-C802-4C0E-834E-A34D83B0FD01}" destId="{088BB617-BF01-4CA0-A4E6-F53F32AB4427}" srcOrd="0" destOrd="0" parTransId="{7E8F5D2E-ECA5-4EF2-9D08-7F3CC369B3BA}" sibTransId="{19E47AA2-39B1-46C6-AFB8-5DB18962273B}"/>
    <dgm:cxn modelId="{5B3BA1C8-A173-4941-BD6F-0885FBC6BE3F}" type="presOf" srcId="{45791C98-92CE-470C-AD4B-A3A4CC95540C}" destId="{A025B377-545D-4AAC-8931-2A624FF35C3C}" srcOrd="0" destOrd="0" presId="urn:microsoft.com/office/officeart/2005/8/layout/radial5"/>
    <dgm:cxn modelId="{AAA84D95-AF7B-4336-AAD6-E2889FFFB913}" type="presOf" srcId="{79EC77AC-B3B7-4CBC-8A69-45EA7B211817}" destId="{481F61D5-7A2A-4CE5-BAEA-0C77E92D1E2E}" srcOrd="1" destOrd="0" presId="urn:microsoft.com/office/officeart/2005/8/layout/radial5"/>
    <dgm:cxn modelId="{C2C201B8-A3BA-42FA-8BA9-380B5B7BEE28}" type="presOf" srcId="{527F189B-1C1D-438F-9273-A54532187FC4}" destId="{4A0F64C1-BADB-483C-8D12-C401A717A30B}" srcOrd="0" destOrd="0" presId="urn:microsoft.com/office/officeart/2005/8/layout/radial5"/>
    <dgm:cxn modelId="{BF5D6F5D-06F3-406C-A9BF-C18DB3F851B6}" srcId="{088BB617-BF01-4CA0-A4E6-F53F32AB4427}" destId="{C65D57F5-FDC4-4562-9B43-DAF07364A37D}" srcOrd="3" destOrd="0" parTransId="{726C2CD0-E7C9-475C-8D57-C34876D13563}" sibTransId="{C7903289-72AE-484F-8066-3F7B577146B3}"/>
    <dgm:cxn modelId="{B62DBBDD-6BFC-4B05-9F07-EA639C353341}" type="presOf" srcId="{20EBB313-12C5-4824-AB13-20123304BD45}" destId="{0FC58716-24B5-441D-8D9F-4432756D8FDF}" srcOrd="0" destOrd="0" presId="urn:microsoft.com/office/officeart/2005/8/layout/radial5"/>
    <dgm:cxn modelId="{D124C383-BBAA-46FE-8E02-4B3039E2ECA9}" srcId="{088BB617-BF01-4CA0-A4E6-F53F32AB4427}" destId="{527F189B-1C1D-438F-9273-A54532187FC4}" srcOrd="7" destOrd="0" parTransId="{5AD86279-9038-4932-B276-D3CCBE1D6D02}" sibTransId="{D3C9256D-B47A-4950-AF06-3010589D4A7E}"/>
    <dgm:cxn modelId="{6298EC33-D8DB-42AA-AAFA-A27AE3B73D8B}" srcId="{088BB617-BF01-4CA0-A4E6-F53F32AB4427}" destId="{F7D39EF4-99EA-40DE-8F0A-299EBAF90745}" srcOrd="1" destOrd="0" parTransId="{20EBB313-12C5-4824-AB13-20123304BD45}" sibTransId="{943F3931-9098-41BB-B8E6-E85EA5A85005}"/>
    <dgm:cxn modelId="{F08D7C95-9436-435A-BAF9-903476F1A4E7}" type="presOf" srcId="{D0FC0D48-1B99-4724-AEE1-D9CEE536F7F4}" destId="{661EEBDB-82C9-4186-9FBC-B9523B509038}" srcOrd="1" destOrd="0" presId="urn:microsoft.com/office/officeart/2005/8/layout/radial5"/>
    <dgm:cxn modelId="{4D41A30A-63EA-4A2C-BC64-9624C213A035}" srcId="{088BB617-BF01-4CA0-A4E6-F53F32AB4427}" destId="{4D2E7531-7259-402A-BC8B-81E449094120}" srcOrd="2" destOrd="0" parTransId="{79EC77AC-B3B7-4CBC-8A69-45EA7B211817}" sibTransId="{FA894BBA-9F7B-4A9E-85DB-5C0DB3B30381}"/>
    <dgm:cxn modelId="{7BFD9950-C38B-4A62-9E37-AD543D7BC953}" type="presOf" srcId="{79EC77AC-B3B7-4CBC-8A69-45EA7B211817}" destId="{3FA3C2AF-3EDC-4329-B1F4-A07534ED2730}" srcOrd="0" destOrd="0" presId="urn:microsoft.com/office/officeart/2005/8/layout/radial5"/>
    <dgm:cxn modelId="{2DBE2282-B97D-429A-BF84-92B6C3A0B4E6}" type="presOf" srcId="{810E8960-5660-4F90-8EDB-C7F586AC6E0C}" destId="{7B7F0E10-BB0B-47B2-BD63-9ADAC6A05843}" srcOrd="0" destOrd="0" presId="urn:microsoft.com/office/officeart/2005/8/layout/radial5"/>
    <dgm:cxn modelId="{029E59D0-C558-4F76-A5C7-B41E3A5261A0}" type="presOf" srcId="{D01D9D11-B1B0-425F-9089-F62D92541274}" destId="{D65D43ED-AA31-46DC-8808-2F2A23A81322}" srcOrd="1" destOrd="0" presId="urn:microsoft.com/office/officeart/2005/8/layout/radial5"/>
    <dgm:cxn modelId="{F4E36FF3-3AA3-4F12-B819-4454A0F3A9A3}" type="presOf" srcId="{CFAC7C0A-02B5-495E-BA5B-849D4D6DB68B}" destId="{6C48D935-9F4E-4CD6-9F7E-5E5329FB4EEC}" srcOrd="0" destOrd="0" presId="urn:microsoft.com/office/officeart/2005/8/layout/radial5"/>
    <dgm:cxn modelId="{93052AE4-3532-4F38-BC3E-7DF0A7296AA5}" type="presOf" srcId="{4D2E7531-7259-402A-BC8B-81E449094120}" destId="{4B0A2D0F-1EB6-44C7-AE6A-7924BA7B3495}" srcOrd="0" destOrd="0" presId="urn:microsoft.com/office/officeart/2005/8/layout/radial5"/>
    <dgm:cxn modelId="{FBF49BCA-A829-4B1B-9B01-6BBB54D7A329}" type="presOf" srcId="{810E8960-5660-4F90-8EDB-C7F586AC6E0C}" destId="{B15E5591-00CE-4190-B7AB-B6FC5A44D162}" srcOrd="1" destOrd="0" presId="urn:microsoft.com/office/officeart/2005/8/layout/radial5"/>
    <dgm:cxn modelId="{182B81E4-FDF9-4900-99BE-7FF40556FCAF}" type="presOf" srcId="{5AD86279-9038-4932-B276-D3CCBE1D6D02}" destId="{06CACB54-4742-4CEB-9F76-8D3D80BDF68B}" srcOrd="1" destOrd="0" presId="urn:microsoft.com/office/officeart/2005/8/layout/radial5"/>
    <dgm:cxn modelId="{9F224D2F-2BA8-421E-8C8E-5BE5BA2FF998}" type="presOf" srcId="{4C401934-98F8-4CBD-BB09-88E48BF4E417}" destId="{A4A36A5B-20EF-4F26-900C-9B1305918AD3}" srcOrd="0" destOrd="0" presId="urn:microsoft.com/office/officeart/2005/8/layout/radial5"/>
    <dgm:cxn modelId="{93D58459-E8D4-4122-A4E9-EF419D71F178}" type="presOf" srcId="{C65D57F5-FDC4-4562-9B43-DAF07364A37D}" destId="{9E97CB79-B7BB-4B35-87D8-C7EC6983D1F5}" srcOrd="0" destOrd="0" presId="urn:microsoft.com/office/officeart/2005/8/layout/radial5"/>
    <dgm:cxn modelId="{1C11B556-4EE5-4B4B-A890-77245DF463A7}" type="presOf" srcId="{726C2CD0-E7C9-475C-8D57-C34876D13563}" destId="{7131F937-D572-4290-9060-F86D7B329312}" srcOrd="0" destOrd="0" presId="urn:microsoft.com/office/officeart/2005/8/layout/radial5"/>
    <dgm:cxn modelId="{11C7F6FE-68A9-4BB6-AA44-6B467224DF35}" type="presOf" srcId="{A0C61EE6-B90C-4C0E-8722-74294BE7C8CA}" destId="{E37092FE-8738-4155-A8B1-728173CB9FC7}" srcOrd="0" destOrd="0" presId="urn:microsoft.com/office/officeart/2005/8/layout/radial5"/>
    <dgm:cxn modelId="{180D0F3D-6B5A-4042-BEDB-9C3173B72576}" type="presOf" srcId="{A0C61EE6-B90C-4C0E-8722-74294BE7C8CA}" destId="{1C7FEBC1-AF3F-493A-ACBF-337FA3011451}" srcOrd="1" destOrd="0" presId="urn:microsoft.com/office/officeart/2005/8/layout/radial5"/>
    <dgm:cxn modelId="{EE97F020-3145-4D1F-96DC-C626F31E8B61}" type="presOf" srcId="{726C2CD0-E7C9-475C-8D57-C34876D13563}" destId="{C0727A3F-BBC1-496A-A231-342420AC117E}" srcOrd="1" destOrd="0" presId="urn:microsoft.com/office/officeart/2005/8/layout/radial5"/>
    <dgm:cxn modelId="{8F288739-87CD-4FA7-96E4-5667D719EDC2}" srcId="{088BB617-BF01-4CA0-A4E6-F53F32AB4427}" destId="{063B3E01-E6D1-437E-A87A-018E3388EA98}" srcOrd="0" destOrd="0" parTransId="{D01D9D11-B1B0-425F-9089-F62D92541274}" sibTransId="{DE1AE8BC-EDE1-4A07-A4BE-8EBED6C95D2E}"/>
    <dgm:cxn modelId="{DCABC774-5804-4EE1-A499-80137ADF9EDB}" type="presOf" srcId="{088BB617-BF01-4CA0-A4E6-F53F32AB4427}" destId="{6844EA91-2155-4B47-926A-63C956D20ABB}" srcOrd="0" destOrd="0" presId="urn:microsoft.com/office/officeart/2005/8/layout/radial5"/>
    <dgm:cxn modelId="{A74AE520-0E68-4645-B9B2-16D11AE77677}" srcId="{088BB617-BF01-4CA0-A4E6-F53F32AB4427}" destId="{85B9978E-6530-4E1A-BF1E-0B7DAC7FF4CA}" srcOrd="4" destOrd="0" parTransId="{810E8960-5660-4F90-8EDB-C7F586AC6E0C}" sibTransId="{931A32F5-DD34-4DB4-856B-AABEC8AC1399}"/>
    <dgm:cxn modelId="{6F96A750-93FE-4085-B257-8E169B07D70F}" type="presOf" srcId="{F7D39EF4-99EA-40DE-8F0A-299EBAF90745}" destId="{C860B7A6-7256-4789-AA52-0795DD371A62}" srcOrd="0" destOrd="0" presId="urn:microsoft.com/office/officeart/2005/8/layout/radial5"/>
    <dgm:cxn modelId="{0FF745A7-5565-4F6B-8C8C-1BDDDE83B2FE}" type="presOf" srcId="{75E28F54-171A-4122-AFC3-763252CD24FF}" destId="{5FF78B59-D257-43B2-A071-FF875678DDB8}" srcOrd="0" destOrd="0" presId="urn:microsoft.com/office/officeart/2005/8/layout/radial5"/>
    <dgm:cxn modelId="{69057D14-831B-4786-A357-7AE145EE15D6}" type="presOf" srcId="{AC7BC7E1-317B-4735-B39E-9A5E3B3F95F6}" destId="{0031775E-825F-4BE3-9840-ADB961A1780D}" srcOrd="1" destOrd="0" presId="urn:microsoft.com/office/officeart/2005/8/layout/radial5"/>
    <dgm:cxn modelId="{022CF38B-9A3D-443B-8FEA-42D009489B9D}" type="presOf" srcId="{2CF0CB32-D4D4-4B33-BA81-3F54AAADF168}" destId="{94F34DE1-87DC-4ED3-AF98-9227A5717C90}" srcOrd="0" destOrd="0" presId="urn:microsoft.com/office/officeart/2005/8/layout/radial5"/>
    <dgm:cxn modelId="{A6AB9144-0401-45DA-A7E6-D30F9CF5AD70}" srcId="{088BB617-BF01-4CA0-A4E6-F53F32AB4427}" destId="{4C401934-98F8-4CBD-BB09-88E48BF4E417}" srcOrd="8" destOrd="0" parTransId="{45791C98-92CE-470C-AD4B-A3A4CC95540C}" sibTransId="{8C257680-956B-40C8-BB91-28A37A101407}"/>
    <dgm:cxn modelId="{D8E41E38-2BB1-4B41-9136-9C1EDB0B3B8B}" type="presOf" srcId="{45791C98-92CE-470C-AD4B-A3A4CC95540C}" destId="{E735EA82-EF2F-4941-99C7-1BC8AAA6B6E5}" srcOrd="1" destOrd="0" presId="urn:microsoft.com/office/officeart/2005/8/layout/radial5"/>
    <dgm:cxn modelId="{A815580A-B18A-4EEE-B2DF-AEC0343727F1}" type="presOf" srcId="{5AD86279-9038-4932-B276-D3CCBE1D6D02}" destId="{B2C2BA45-5601-4EF7-93F7-C40C16B58406}" srcOrd="0" destOrd="0" presId="urn:microsoft.com/office/officeart/2005/8/layout/radial5"/>
    <dgm:cxn modelId="{66F74345-F6FC-435F-8915-2831475F9BE2}" srcId="{088BB617-BF01-4CA0-A4E6-F53F32AB4427}" destId="{75E28F54-171A-4122-AFC3-763252CD24FF}" srcOrd="6" destOrd="0" parTransId="{D0FC0D48-1B99-4724-AEE1-D9CEE536F7F4}" sibTransId="{0C70FC7A-867E-4FCB-A065-C577006395F1}"/>
    <dgm:cxn modelId="{6FDE444C-FAEA-43E9-AA43-E3D87F6F21F8}" srcId="{088BB617-BF01-4CA0-A4E6-F53F32AB4427}" destId="{CFAC7C0A-02B5-495E-BA5B-849D4D6DB68B}" srcOrd="5" destOrd="0" parTransId="{A0C61EE6-B90C-4C0E-8722-74294BE7C8CA}" sibTransId="{8932DA96-BDB1-4546-B3D3-FC38A213D711}"/>
    <dgm:cxn modelId="{04718A1C-38F1-42E1-ADEF-C9C1F7650050}" type="presOf" srcId="{D0FC0D48-1B99-4724-AEE1-D9CEE536F7F4}" destId="{F627F4C3-2D0F-4A56-80BF-1225FCF81B2D}" srcOrd="0" destOrd="0" presId="urn:microsoft.com/office/officeart/2005/8/layout/radial5"/>
    <dgm:cxn modelId="{5C1951AB-7037-4008-A2AA-8DB9159C9A24}" type="presParOf" srcId="{CD24B90A-F74E-4A94-BA5F-CF057C9079CE}" destId="{6844EA91-2155-4B47-926A-63C956D20ABB}" srcOrd="0" destOrd="0" presId="urn:microsoft.com/office/officeart/2005/8/layout/radial5"/>
    <dgm:cxn modelId="{2FA38F6D-067E-4286-91A4-BE0DCE4CFA33}" type="presParOf" srcId="{CD24B90A-F74E-4A94-BA5F-CF057C9079CE}" destId="{AE01DF12-898E-48B5-B902-34434376659E}" srcOrd="1" destOrd="0" presId="urn:microsoft.com/office/officeart/2005/8/layout/radial5"/>
    <dgm:cxn modelId="{E8101EEB-DB54-4062-9A1E-D2A6AD7E0C31}" type="presParOf" srcId="{AE01DF12-898E-48B5-B902-34434376659E}" destId="{D65D43ED-AA31-46DC-8808-2F2A23A81322}" srcOrd="0" destOrd="0" presId="urn:microsoft.com/office/officeart/2005/8/layout/radial5"/>
    <dgm:cxn modelId="{A5E20A9B-6D2C-4DCE-BAFE-3A4CA74774A1}" type="presParOf" srcId="{CD24B90A-F74E-4A94-BA5F-CF057C9079CE}" destId="{F439CD6C-3A97-44ED-B049-E7C6F14549BF}" srcOrd="2" destOrd="0" presId="urn:microsoft.com/office/officeart/2005/8/layout/radial5"/>
    <dgm:cxn modelId="{A199462C-FD0D-4B33-98AB-936ACA568467}" type="presParOf" srcId="{CD24B90A-F74E-4A94-BA5F-CF057C9079CE}" destId="{0FC58716-24B5-441D-8D9F-4432756D8FDF}" srcOrd="3" destOrd="0" presId="urn:microsoft.com/office/officeart/2005/8/layout/radial5"/>
    <dgm:cxn modelId="{E9D8FCD3-0FD0-4BA8-9692-9A89B8824821}" type="presParOf" srcId="{0FC58716-24B5-441D-8D9F-4432756D8FDF}" destId="{7DDF00F7-083D-475C-9F5C-DE8C696C6A51}" srcOrd="0" destOrd="0" presId="urn:microsoft.com/office/officeart/2005/8/layout/radial5"/>
    <dgm:cxn modelId="{154E2E98-87FF-4593-90B6-0E2E8A09C908}" type="presParOf" srcId="{CD24B90A-F74E-4A94-BA5F-CF057C9079CE}" destId="{C860B7A6-7256-4789-AA52-0795DD371A62}" srcOrd="4" destOrd="0" presId="urn:microsoft.com/office/officeart/2005/8/layout/radial5"/>
    <dgm:cxn modelId="{F83C022F-3099-4361-84D9-FE2AC0037D93}" type="presParOf" srcId="{CD24B90A-F74E-4A94-BA5F-CF057C9079CE}" destId="{3FA3C2AF-3EDC-4329-B1F4-A07534ED2730}" srcOrd="5" destOrd="0" presId="urn:microsoft.com/office/officeart/2005/8/layout/radial5"/>
    <dgm:cxn modelId="{C7B2199E-1D8C-4555-A234-B126C9483B58}" type="presParOf" srcId="{3FA3C2AF-3EDC-4329-B1F4-A07534ED2730}" destId="{481F61D5-7A2A-4CE5-BAEA-0C77E92D1E2E}" srcOrd="0" destOrd="0" presId="urn:microsoft.com/office/officeart/2005/8/layout/radial5"/>
    <dgm:cxn modelId="{4A742531-394A-4370-8F27-1DB8A7D57A23}" type="presParOf" srcId="{CD24B90A-F74E-4A94-BA5F-CF057C9079CE}" destId="{4B0A2D0F-1EB6-44C7-AE6A-7924BA7B3495}" srcOrd="6" destOrd="0" presId="urn:microsoft.com/office/officeart/2005/8/layout/radial5"/>
    <dgm:cxn modelId="{07332EE3-9A59-427F-847C-8F5B65CDD802}" type="presParOf" srcId="{CD24B90A-F74E-4A94-BA5F-CF057C9079CE}" destId="{7131F937-D572-4290-9060-F86D7B329312}" srcOrd="7" destOrd="0" presId="urn:microsoft.com/office/officeart/2005/8/layout/radial5"/>
    <dgm:cxn modelId="{0458B7DF-85C0-4CE7-BBC5-276E423768C4}" type="presParOf" srcId="{7131F937-D572-4290-9060-F86D7B329312}" destId="{C0727A3F-BBC1-496A-A231-342420AC117E}" srcOrd="0" destOrd="0" presId="urn:microsoft.com/office/officeart/2005/8/layout/radial5"/>
    <dgm:cxn modelId="{8F666E48-AD4D-4390-84D8-CA3DD50A32BE}" type="presParOf" srcId="{CD24B90A-F74E-4A94-BA5F-CF057C9079CE}" destId="{9E97CB79-B7BB-4B35-87D8-C7EC6983D1F5}" srcOrd="8" destOrd="0" presId="urn:microsoft.com/office/officeart/2005/8/layout/radial5"/>
    <dgm:cxn modelId="{58E29851-C2A3-4091-AA30-F78A72050CCE}" type="presParOf" srcId="{CD24B90A-F74E-4A94-BA5F-CF057C9079CE}" destId="{7B7F0E10-BB0B-47B2-BD63-9ADAC6A05843}" srcOrd="9" destOrd="0" presId="urn:microsoft.com/office/officeart/2005/8/layout/radial5"/>
    <dgm:cxn modelId="{47478AAA-D75C-46CC-9602-179C40C8ECDF}" type="presParOf" srcId="{7B7F0E10-BB0B-47B2-BD63-9ADAC6A05843}" destId="{B15E5591-00CE-4190-B7AB-B6FC5A44D162}" srcOrd="0" destOrd="0" presId="urn:microsoft.com/office/officeart/2005/8/layout/radial5"/>
    <dgm:cxn modelId="{7B62FB15-DC46-4FE3-A529-1665C9D5F368}" type="presParOf" srcId="{CD24B90A-F74E-4A94-BA5F-CF057C9079CE}" destId="{AC6A5FF8-F37E-4560-9F5E-5D6C0D33F179}" srcOrd="10" destOrd="0" presId="urn:microsoft.com/office/officeart/2005/8/layout/radial5"/>
    <dgm:cxn modelId="{0D56D121-8651-49DD-8C93-49BD699FCF71}" type="presParOf" srcId="{CD24B90A-F74E-4A94-BA5F-CF057C9079CE}" destId="{E37092FE-8738-4155-A8B1-728173CB9FC7}" srcOrd="11" destOrd="0" presId="urn:microsoft.com/office/officeart/2005/8/layout/radial5"/>
    <dgm:cxn modelId="{8E0998BC-FD4E-443E-8721-D93AFE98292F}" type="presParOf" srcId="{E37092FE-8738-4155-A8B1-728173CB9FC7}" destId="{1C7FEBC1-AF3F-493A-ACBF-337FA3011451}" srcOrd="0" destOrd="0" presId="urn:microsoft.com/office/officeart/2005/8/layout/radial5"/>
    <dgm:cxn modelId="{E793F31E-C870-4C60-A01E-33001FA902B9}" type="presParOf" srcId="{CD24B90A-F74E-4A94-BA5F-CF057C9079CE}" destId="{6C48D935-9F4E-4CD6-9F7E-5E5329FB4EEC}" srcOrd="12" destOrd="0" presId="urn:microsoft.com/office/officeart/2005/8/layout/radial5"/>
    <dgm:cxn modelId="{8F1B3A05-CF20-46DA-BB7D-D60A0CA2398C}" type="presParOf" srcId="{CD24B90A-F74E-4A94-BA5F-CF057C9079CE}" destId="{F627F4C3-2D0F-4A56-80BF-1225FCF81B2D}" srcOrd="13" destOrd="0" presId="urn:microsoft.com/office/officeart/2005/8/layout/radial5"/>
    <dgm:cxn modelId="{2FBEE0F3-AD82-4D6C-AD3F-472797F1E184}" type="presParOf" srcId="{F627F4C3-2D0F-4A56-80BF-1225FCF81B2D}" destId="{661EEBDB-82C9-4186-9FBC-B9523B509038}" srcOrd="0" destOrd="0" presId="urn:microsoft.com/office/officeart/2005/8/layout/radial5"/>
    <dgm:cxn modelId="{BCF39661-8A84-4EF0-B329-A086C227C234}" type="presParOf" srcId="{CD24B90A-F74E-4A94-BA5F-CF057C9079CE}" destId="{5FF78B59-D257-43B2-A071-FF875678DDB8}" srcOrd="14" destOrd="0" presId="urn:microsoft.com/office/officeart/2005/8/layout/radial5"/>
    <dgm:cxn modelId="{03315DD6-C229-4B6E-92F8-CA6D91896DE0}" type="presParOf" srcId="{CD24B90A-F74E-4A94-BA5F-CF057C9079CE}" destId="{B2C2BA45-5601-4EF7-93F7-C40C16B58406}" srcOrd="15" destOrd="0" presId="urn:microsoft.com/office/officeart/2005/8/layout/radial5"/>
    <dgm:cxn modelId="{9F8DCAEF-5BF1-45B7-91C8-71AF58FF4C15}" type="presParOf" srcId="{B2C2BA45-5601-4EF7-93F7-C40C16B58406}" destId="{06CACB54-4742-4CEB-9F76-8D3D80BDF68B}" srcOrd="0" destOrd="0" presId="urn:microsoft.com/office/officeart/2005/8/layout/radial5"/>
    <dgm:cxn modelId="{DC5E8F4A-25CB-46B9-A3A8-C8194B3B42EE}" type="presParOf" srcId="{CD24B90A-F74E-4A94-BA5F-CF057C9079CE}" destId="{4A0F64C1-BADB-483C-8D12-C401A717A30B}" srcOrd="16" destOrd="0" presId="urn:microsoft.com/office/officeart/2005/8/layout/radial5"/>
    <dgm:cxn modelId="{5F5DD494-3F95-41EB-8417-7FB63C7DEC99}" type="presParOf" srcId="{CD24B90A-F74E-4A94-BA5F-CF057C9079CE}" destId="{A025B377-545D-4AAC-8931-2A624FF35C3C}" srcOrd="17" destOrd="0" presId="urn:microsoft.com/office/officeart/2005/8/layout/radial5"/>
    <dgm:cxn modelId="{78D55C1A-73C8-4F7D-9AD4-50F8E99F87E0}" type="presParOf" srcId="{A025B377-545D-4AAC-8931-2A624FF35C3C}" destId="{E735EA82-EF2F-4941-99C7-1BC8AAA6B6E5}" srcOrd="0" destOrd="0" presId="urn:microsoft.com/office/officeart/2005/8/layout/radial5"/>
    <dgm:cxn modelId="{3272B096-C663-4317-8250-34F971D5F2CC}" type="presParOf" srcId="{CD24B90A-F74E-4A94-BA5F-CF057C9079CE}" destId="{A4A36A5B-20EF-4F26-900C-9B1305918AD3}" srcOrd="18" destOrd="0" presId="urn:microsoft.com/office/officeart/2005/8/layout/radial5"/>
    <dgm:cxn modelId="{74270C30-F736-4CE0-9158-3DD2A394FB90}" type="presParOf" srcId="{CD24B90A-F74E-4A94-BA5F-CF057C9079CE}" destId="{44DCBE2F-C8D8-45BB-A9EC-690CF9A700D3}" srcOrd="19" destOrd="0" presId="urn:microsoft.com/office/officeart/2005/8/layout/radial5"/>
    <dgm:cxn modelId="{CF98A230-90C4-49C5-8B06-E1BC4685B29A}" type="presParOf" srcId="{44DCBE2F-C8D8-45BB-A9EC-690CF9A700D3}" destId="{0031775E-825F-4BE3-9840-ADB961A1780D}" srcOrd="0" destOrd="0" presId="urn:microsoft.com/office/officeart/2005/8/layout/radial5"/>
    <dgm:cxn modelId="{323CB98E-4DA2-466B-AF11-538AAC9F175E}" type="presParOf" srcId="{CD24B90A-F74E-4A94-BA5F-CF057C9079CE}" destId="{94F34DE1-87DC-4ED3-AF98-9227A5717C9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95AB2-4752-4CC1-BB3C-C368160C6568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4B1A7-0999-4BEA-B37F-180AE0EA8C4C}">
      <dsp:nvSpPr>
        <dsp:cNvPr id="0" name=""/>
        <dsp:cNvSpPr/>
      </dsp:nvSpPr>
      <dsp:spPr>
        <a:xfrm>
          <a:off x="404972" y="90990"/>
          <a:ext cx="7817572" cy="6902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50800" rIns="50800" bIns="508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Занятия, беседы рассматривание репродукции картин, альбомов, фото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404972" y="90990"/>
        <a:ext cx="7817572" cy="690232"/>
      </dsp:txXfrm>
    </dsp:sp>
    <dsp:sp modelId="{1A1C458E-C22B-4A76-A6CA-046C58D2E13F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solidFill>
          <a:schemeClr val="bg2"/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34F97-55D1-44E1-A93C-C4A9C11DD76E}">
      <dsp:nvSpPr>
        <dsp:cNvPr id="0" name=""/>
        <dsp:cNvSpPr/>
      </dsp:nvSpPr>
      <dsp:spPr>
        <a:xfrm>
          <a:off x="792918" y="909722"/>
          <a:ext cx="7480169" cy="507927"/>
        </a:xfrm>
        <a:prstGeom prst="rect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Наблюдения, прогулки, экскурсии</a:t>
          </a:r>
        </a:p>
      </dsp:txBody>
      <dsp:txXfrm>
        <a:off x="792918" y="909722"/>
        <a:ext cx="7480169" cy="507927"/>
      </dsp:txXfrm>
    </dsp:sp>
    <dsp:sp modelId="{9CF4FA9B-F9D4-4A13-BCB3-9B21DA2F58BA}">
      <dsp:nvSpPr>
        <dsp:cNvPr id="0" name=""/>
        <dsp:cNvSpPr/>
      </dsp:nvSpPr>
      <dsp:spPr>
        <a:xfrm>
          <a:off x="457953" y="833908"/>
          <a:ext cx="634908" cy="634908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accent5">
              <a:hueOff val="1634391"/>
              <a:satOff val="1115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9E0C4-FAD0-412D-ACB1-863DEC768713}">
      <dsp:nvSpPr>
        <dsp:cNvPr id="0" name=""/>
        <dsp:cNvSpPr/>
      </dsp:nvSpPr>
      <dsp:spPr>
        <a:xfrm>
          <a:off x="1063810" y="1512170"/>
          <a:ext cx="7289117" cy="682806"/>
        </a:xfrm>
        <a:prstGeom prst="rect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Чтение художественных произведений, заучивание стихов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Загадки, пословицы</a:t>
          </a:r>
        </a:p>
      </dsp:txBody>
      <dsp:txXfrm>
        <a:off x="1063810" y="1512170"/>
        <a:ext cx="7289117" cy="682806"/>
      </dsp:txXfrm>
    </dsp:sp>
    <dsp:sp modelId="{C777D171-FBE9-4116-8FA0-B6D635687ED0}">
      <dsp:nvSpPr>
        <dsp:cNvPr id="0" name=""/>
        <dsp:cNvSpPr/>
      </dsp:nvSpPr>
      <dsp:spPr>
        <a:xfrm>
          <a:off x="682014" y="1440296"/>
          <a:ext cx="634908" cy="634908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accent5">
              <a:hueOff val="3268782"/>
              <a:satOff val="2231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4D4BF-7D52-4547-876C-8064A9AFCD11}">
      <dsp:nvSpPr>
        <dsp:cNvPr id="0" name=""/>
        <dsp:cNvSpPr/>
      </dsp:nvSpPr>
      <dsp:spPr>
        <a:xfrm>
          <a:off x="1063810" y="2437405"/>
          <a:ext cx="7289117" cy="507927"/>
        </a:xfrm>
        <a:prstGeom prst="rect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Игры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63810" y="2437405"/>
        <a:ext cx="7289117" cy="507927"/>
      </dsp:txXfrm>
    </dsp:sp>
    <dsp:sp modelId="{8CAA5DCE-158C-4DA1-A8CD-1471AA025899}">
      <dsp:nvSpPr>
        <dsp:cNvPr id="0" name=""/>
        <dsp:cNvSpPr/>
      </dsp:nvSpPr>
      <dsp:spPr>
        <a:xfrm>
          <a:off x="673227" y="2118034"/>
          <a:ext cx="634908" cy="6349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hueOff val="4903174"/>
              <a:satOff val="3346"/>
              <a:lumOff val="-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A9839-6936-441F-AF4E-819F996C9657}">
      <dsp:nvSpPr>
        <dsp:cNvPr id="0" name=""/>
        <dsp:cNvSpPr/>
      </dsp:nvSpPr>
      <dsp:spPr>
        <a:xfrm>
          <a:off x="872758" y="3013470"/>
          <a:ext cx="7480169" cy="507927"/>
        </a:xfrm>
        <a:prstGeom prst="rect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Изобразительная деятельность, поделки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72758" y="3013470"/>
        <a:ext cx="7480169" cy="507927"/>
      </dsp:txXfrm>
    </dsp:sp>
    <dsp:sp modelId="{A66699D6-F063-4C55-84E3-D132ACDC03B6}">
      <dsp:nvSpPr>
        <dsp:cNvPr id="0" name=""/>
        <dsp:cNvSpPr/>
      </dsp:nvSpPr>
      <dsp:spPr>
        <a:xfrm>
          <a:off x="483248" y="2849912"/>
          <a:ext cx="634908" cy="634908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5">
              <a:hueOff val="6537565"/>
              <a:satOff val="4462"/>
              <a:lumOff val="-12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79D9F-EF8F-4609-9D86-021BBBF2B3EF}">
      <dsp:nvSpPr>
        <dsp:cNvPr id="0" name=""/>
        <dsp:cNvSpPr/>
      </dsp:nvSpPr>
      <dsp:spPr>
        <a:xfrm>
          <a:off x="508357" y="3798563"/>
          <a:ext cx="7772554" cy="665933"/>
        </a:xfrm>
        <a:prstGeom prst="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Встреча с Защитниками Отечества, ветеранами ВОВ, праздники, досуги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8357" y="3798563"/>
        <a:ext cx="7772554" cy="665933"/>
      </dsp:txXfrm>
    </dsp:sp>
    <dsp:sp modelId="{499181E4-665E-4A16-B6DA-19625885EE49}">
      <dsp:nvSpPr>
        <dsp:cNvPr id="0" name=""/>
        <dsp:cNvSpPr/>
      </dsp:nvSpPr>
      <dsp:spPr>
        <a:xfrm>
          <a:off x="72008" y="3816426"/>
          <a:ext cx="634908" cy="63490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3FDFBC-5816-4B26-9759-6A72B4CC0B46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51E091-ABE0-45F0-8F83-88095575D90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pptsearch.ru/upload/pptake.slide/17/10/40/file/171040-0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632848" cy="20882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900" b="1" dirty="0" smtClean="0">
                <a:ln>
                  <a:prstDash val="solid"/>
                </a:ln>
                <a:solidFill>
                  <a:schemeClr val="bg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Патриотическое воспитание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воспитанников  в условиях </a:t>
            </a:r>
            <a:r>
              <a:rPr lang="ru-RU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детского сада</a:t>
            </a:r>
            <a:endParaRPr lang="ru-RU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Stock Vector - 9 May (EPS) - Векторный клипарт - 9 М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89807"/>
            <a:ext cx="4824536" cy="347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9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Родной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город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176464" cy="428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Беседы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«Улицы родного города»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«Путешествие по родному городу»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«Машины нашего города»</a:t>
            </a:r>
          </a:p>
          <a:p>
            <a:pPr marL="0" indent="0">
              <a:buNone/>
            </a:pPr>
            <a:r>
              <a:rPr lang="ru-RU" b="1" dirty="0" smtClean="0"/>
              <a:t>Изо-деятельность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«Моя улица, мой дом»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Город в котором я живу»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Конструирование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«Улицы города»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Мосты в городе»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D:\детские презентации\Архангельск\story-2012-staryje-i-novyje-novosti-arkhangjelsk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13052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57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316416" cy="2664296"/>
          </a:xfrm>
          <a:solidFill>
            <a:schemeClr val="accent3">
              <a:lumMod val="20000"/>
              <a:lumOff val="80000"/>
            </a:schemeClr>
          </a:solidFill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Знакомство с географическим расположением России, ее климатическими поясами и природными ресурсами</a:t>
            </a:r>
          </a:p>
          <a:p>
            <a:r>
              <a:rPr lang="ru-RU" dirty="0" smtClean="0"/>
              <a:t>Беседы «Я живу в России»  -  иллюстрации о Москве, пейзажи с изображением леса, реки, животных, портреты писателей, поэтов, художников, </a:t>
            </a:r>
            <a:r>
              <a:rPr lang="ru-RU" dirty="0" err="1" smtClean="0"/>
              <a:t>р.н</a:t>
            </a:r>
            <a:r>
              <a:rPr lang="ru-RU" dirty="0" smtClean="0"/>
              <a:t>. сказки,  </a:t>
            </a:r>
            <a:r>
              <a:rPr lang="ru-RU" dirty="0" err="1" smtClean="0"/>
              <a:t>р.н</a:t>
            </a:r>
            <a:r>
              <a:rPr lang="ru-RU" dirty="0" smtClean="0"/>
              <a:t>. костюмы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Моя страна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СС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Патриотическое воспитание дошкольников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12271"/>
            <a:ext cx="3588298" cy="26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столица России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Москва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D:\зимние каникулы Москва\DSC_07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44" y="1484784"/>
            <a:ext cx="337025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имние каникулы Москва\DSC_0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516">
            <a:off x="1125587" y="1498659"/>
            <a:ext cx="2870136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имние каникулы Москва\DSC_0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590">
            <a:off x="5144500" y="4187290"/>
            <a:ext cx="3388782" cy="2244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зимние каникулы Москва\DSC_0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862">
            <a:off x="866264" y="4323670"/>
            <a:ext cx="3388781" cy="224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Традиции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народа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3959295" cy="4065632"/>
          </a:xfrm>
        </p:spPr>
        <p:txBody>
          <a:bodyPr/>
          <a:lstStyle/>
          <a:p>
            <a:r>
              <a:rPr lang="ru-RU" dirty="0" smtClean="0"/>
              <a:t>Отмечать профессиональные праздники</a:t>
            </a:r>
          </a:p>
          <a:p>
            <a:r>
              <a:rPr lang="ru-RU" dirty="0" smtClean="0"/>
              <a:t>Праздники урожая</a:t>
            </a:r>
          </a:p>
          <a:p>
            <a:r>
              <a:rPr lang="ru-RU" dirty="0" smtClean="0"/>
              <a:t>Чтить память погибшим воинам</a:t>
            </a:r>
          </a:p>
          <a:p>
            <a:r>
              <a:rPr lang="ru-RU" dirty="0" smtClean="0"/>
              <a:t>Встречи ветеранов, участников воин.</a:t>
            </a:r>
            <a:endParaRPr lang="ru-RU" dirty="0"/>
          </a:p>
        </p:txBody>
      </p:sp>
      <p:pic>
        <p:nvPicPr>
          <p:cNvPr id="2050" name="Picture 2" descr="C:\Users\Надежда\Desktop\Новая Фотки папка\0905201377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304256" cy="30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\Desktop\Новая Фотки папка\09052013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3167979" cy="237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\Desktop\Фото дети 14-15\0505201516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"/>
          <a:stretch/>
        </p:blipFill>
        <p:spPr bwMode="auto">
          <a:xfrm>
            <a:off x="3563888" y="1418896"/>
            <a:ext cx="2579908" cy="181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256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дежда\бере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9082"/>
            <a:ext cx="2931288" cy="36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Родная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природа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31304" cy="1257028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1800" i="1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Воспитывает эмоциональную отзывчивость,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800" i="1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чувство прекрасного,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800" i="1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формирует любовь к родному краю</a:t>
            </a:r>
            <a:endParaRPr lang="ru-RU" sz="1800" i="1" dirty="0">
              <a:solidFill>
                <a:srgbClr val="00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3672408" cy="2448272"/>
          </a:xfrm>
        </p:spPr>
        <p:txBody>
          <a:bodyPr>
            <a:normAutofit fontScale="47500" lnSpcReduction="20000"/>
          </a:bodyPr>
          <a:lstStyle/>
          <a:p>
            <a:endParaRPr lang="ru-RU" sz="3300" b="1" i="1" dirty="0" smtClean="0"/>
          </a:p>
          <a:p>
            <a:r>
              <a:rPr lang="ru-RU" sz="4200" b="1" i="1" dirty="0" smtClean="0">
                <a:solidFill>
                  <a:srgbClr val="009900"/>
                </a:solidFill>
              </a:rPr>
              <a:t>Люблю </a:t>
            </a:r>
            <a:r>
              <a:rPr lang="ru-RU" sz="4200" b="1" i="1" dirty="0">
                <a:solidFill>
                  <a:srgbClr val="009900"/>
                </a:solidFill>
              </a:rPr>
              <a:t>березку белую</a:t>
            </a:r>
            <a:endParaRPr lang="ru-RU" sz="4200" dirty="0">
              <a:solidFill>
                <a:srgbClr val="009900"/>
              </a:solidFill>
            </a:endParaRPr>
          </a:p>
          <a:p>
            <a:r>
              <a:rPr lang="ru-RU" sz="4200" b="1" i="1" dirty="0">
                <a:solidFill>
                  <a:srgbClr val="009900"/>
                </a:solidFill>
              </a:rPr>
              <a:t>То светлую, то грустную</a:t>
            </a:r>
            <a:endParaRPr lang="ru-RU" sz="4200" dirty="0">
              <a:solidFill>
                <a:srgbClr val="009900"/>
              </a:solidFill>
            </a:endParaRPr>
          </a:p>
          <a:p>
            <a:r>
              <a:rPr lang="ru-RU" sz="4200" b="1" i="1" dirty="0">
                <a:solidFill>
                  <a:srgbClr val="009900"/>
                </a:solidFill>
              </a:rPr>
              <a:t>В белом сарафанчике</a:t>
            </a:r>
            <a:endParaRPr lang="ru-RU" sz="4200" dirty="0">
              <a:solidFill>
                <a:srgbClr val="009900"/>
              </a:solidFill>
            </a:endParaRPr>
          </a:p>
          <a:p>
            <a:r>
              <a:rPr lang="ru-RU" sz="4200" b="1" i="1" dirty="0">
                <a:solidFill>
                  <a:srgbClr val="009900"/>
                </a:solidFill>
              </a:rPr>
              <a:t>С платочками в карманчиках</a:t>
            </a:r>
            <a:endParaRPr lang="ru-RU" sz="4200" dirty="0">
              <a:solidFill>
                <a:srgbClr val="009900"/>
              </a:solidFill>
            </a:endParaRPr>
          </a:p>
          <a:p>
            <a:r>
              <a:rPr lang="ru-RU" sz="4200" b="1" i="1" dirty="0">
                <a:solidFill>
                  <a:srgbClr val="009900"/>
                </a:solidFill>
              </a:rPr>
              <a:t>С красивыми застежками</a:t>
            </a:r>
            <a:endParaRPr lang="ru-RU" sz="4200" dirty="0">
              <a:solidFill>
                <a:srgbClr val="009900"/>
              </a:solidFill>
            </a:endParaRPr>
          </a:p>
          <a:p>
            <a:r>
              <a:rPr lang="ru-RU" sz="4200" b="1" i="1" dirty="0">
                <a:solidFill>
                  <a:srgbClr val="009900"/>
                </a:solidFill>
              </a:rPr>
              <a:t>С зелеными сережками.</a:t>
            </a:r>
            <a:endParaRPr lang="ru-RU" sz="4200" dirty="0">
              <a:solidFill>
                <a:srgbClr val="00990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D:\лагерь Буресестник\DSC_0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19525" cy="252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5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7704855" cy="348925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Народные, хороводные игры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у детей формируется устойчивое, заинтересованное, уважительное отношение  к культуре родной страны.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Фольклорный материал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во всех видах деятельности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 художественным </a:t>
            </a:r>
            <a:r>
              <a:rPr lang="ru-RU" dirty="0" smtClean="0">
                <a:solidFill>
                  <a:srgbClr val="C00000"/>
                </a:solidFill>
              </a:rPr>
              <a:t>творчеством мастеров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(хохлома, дымка, городецкая роспись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Русское народное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творчество</a:t>
            </a:r>
            <a:endParaRPr lang="ru-RU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Надежда\Desktop\Новая Фотки папка\05052013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5240"/>
            <a:ext cx="2736304" cy="2535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Предметно – развивающая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32048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Карта мира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Альбом «Мой город Архангельск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Альбом «Наша дружная семейка»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Символика России (герб, флаг, гимн)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Альбом «Наша Армия родная»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Сборник стихов «Посвящение Архангельску»</a:t>
            </a:r>
          </a:p>
        </p:txBody>
      </p:sp>
      <p:pic>
        <p:nvPicPr>
          <p:cNvPr id="5" name="Объект 4" descr="C:\Users\Надежда\Армия рос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33" y="4797152"/>
            <a:ext cx="2337439" cy="154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флаг Росс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8" y="1130386"/>
            <a:ext cx="2376264" cy="11521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5" descr="Государственный герб Российской Федерации утвержденный в 2000 году"/>
          <p:cNvPicPr/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672520" cy="17160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D:\детские презентации\Архангельск\Wysotk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64" y="2264962"/>
            <a:ext cx="1950248" cy="289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3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768373" cy="44588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Продолжать работу по теме «Моя семья».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Расширять у детей интерес к родному городу, знать его достопримечательности.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Расширять у детей представление о родной стране, президенте страны, о флаге, гербе, гимне.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Углубить знания детей о Российской Армии, родах войск.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Познакомить детей с народными традициями. Разучить русский народные игры, стихи о Родине.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Расширять знания детей о различных профессиях, их значимости для общества.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Расширять кругозор, внимание, мышление, интерес к происходящим событиям в стране.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на 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следующий учебный год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0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872" y="1053912"/>
            <a:ext cx="53004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866536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«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Родине».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В.А. Сухомлинский.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2276872"/>
            <a:ext cx="7488832" cy="2520280"/>
          </a:xfrm>
          <a:solidFill>
            <a:schemeClr val="accent2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Патриотические чувства надо прививать детям с дошкольного возраста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Крылатая фраза: «Всё начинается с детства» - относится к данной теме. Детство — это и деревья под окном, и родные напевы, и поразившие факты и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1529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7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у ребенка любви и привязанности к своей семье, дому, детскому саду, улице, городу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бережного отношения к природе и всему живому;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уважения к труду;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интереса к русским традициям и промыслам;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элементарных знаний о правах человека;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представлений  о городах России;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детей с символами государства (герб, флаг, гимн);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чувства ответственности и гордости  за достижения страны;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чувство интернационализма, уважение и симпатии к народам, населяющим нашу страну.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патриотическое воспитание детей </a:t>
            </a:r>
            <a:r>
              <a:rPr lang="ru-RU" sz="2200" dirty="0">
                <a:solidFill>
                  <a:srgbClr val="660033"/>
                </a:solidFill>
              </a:rPr>
              <a:t>является одной из основных задач </a:t>
            </a:r>
            <a:r>
              <a:rPr lang="ru-RU" sz="2200" dirty="0" smtClean="0">
                <a:solidFill>
                  <a:srgbClr val="660033"/>
                </a:solidFill>
              </a:rPr>
              <a:t/>
            </a:r>
            <a:br>
              <a:rPr lang="ru-RU" sz="2200" dirty="0" smtClean="0">
                <a:solidFill>
                  <a:srgbClr val="660033"/>
                </a:solidFill>
              </a:rPr>
            </a:br>
            <a:r>
              <a:rPr lang="ru-RU" sz="2200" dirty="0" smtClean="0">
                <a:solidFill>
                  <a:srgbClr val="660033"/>
                </a:solidFill>
              </a:rPr>
              <a:t>дошкольного </a:t>
            </a:r>
            <a:r>
              <a:rPr lang="ru-RU" sz="2200" dirty="0">
                <a:solidFill>
                  <a:srgbClr val="660033"/>
                </a:solidFill>
              </a:rPr>
              <a:t>образовательного учреждения</a:t>
            </a:r>
            <a:r>
              <a:rPr lang="ru-RU" sz="22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73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8914"/>
            <a:ext cx="3888432" cy="295232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C00000"/>
                </a:solidFill>
              </a:rPr>
              <a:t>Р</a:t>
            </a:r>
            <a:r>
              <a:rPr lang="ru-RU" sz="2000" dirty="0" smtClean="0">
                <a:solidFill>
                  <a:srgbClr val="C00000"/>
                </a:solidFill>
              </a:rPr>
              <a:t>еализуем через интеграцию образовательных областей «Познание»,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«Социализация»,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«Труд»,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«Музыка»,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«Художественная литература»,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Художественное творчество».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5596" y="548680"/>
            <a:ext cx="7272807" cy="15121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Примерная основная общеобразовательная программа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воспитания, обучения и развития детей дошкольного возраста “От рождения до школы”  п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од. ред. Н. Е.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Вераксы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М. А. Васильевой, Т. С. Комаровой.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068960"/>
            <a:ext cx="3672408" cy="28623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«Воспитателю необходимо способствовать воспитанию у детей чувства патриотизма-любви к семье, детскому саду, родной природе, соотечественникам, осознанию себя, как гражданина своей страны</a:t>
            </a:r>
            <a:r>
              <a:rPr lang="ru-RU" sz="2000" dirty="0" smtClean="0"/>
              <a:t>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80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Принципы обучения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984" y="2132856"/>
            <a:ext cx="8136904" cy="37856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интеграции -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сотрудничество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  музеем, библиотекой, событиями в стране, базовой программой дошкольного образования.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последовательности -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от простого к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сложному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историзма -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понятия: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прошлое (было давно), настоящее (наши дни).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гуманности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видеть в ребёнке полноценного партнёра,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ориентироваться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на высшие общечеловеческие понятия - любовь к семье, Родине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дифференциации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учитывать психологические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особенности, возможности,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интересы ребенка.</a:t>
            </a:r>
          </a:p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Принцип доступности -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материал должен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быть доступен и понятен детям, он должен быть занимательным, соответствовать возрасту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64469"/>
              </p:ext>
            </p:extLst>
          </p:nvPr>
        </p:nvGraphicFramePr>
        <p:xfrm>
          <a:off x="323528" y="1556792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Формы и методы работы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18222"/>
              </p:ext>
            </p:extLst>
          </p:nvPr>
        </p:nvGraphicFramePr>
        <p:xfrm>
          <a:off x="1043608" y="1628800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Система работы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132856"/>
            <a:ext cx="7704856" cy="4104456"/>
          </a:xfrm>
        </p:spPr>
        <p:txBody>
          <a:bodyPr/>
          <a:lstStyle/>
          <a:p>
            <a:r>
              <a:rPr lang="ru-RU" sz="4000" b="1" i="1" dirty="0" smtClean="0"/>
              <a:t>Традиции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«Утро радостных дней»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«Календарь настроения»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«Отмечаем день рождения»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«Любимый город»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«Семейная мастерская»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Книжкин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день рождения»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«Дорогой памяти»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«Чистый дворик»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«Мы всегда вместе»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23488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Мир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семьи 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Мир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Надежда\Desktop\Новая Фотки папка\DSC_0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273844" cy="2168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ежда\Desktop\Новая Фотки папка\DSC_0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85" y="3356992"/>
            <a:ext cx="2922249" cy="266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1872208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Родная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улица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Район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79792"/>
            <a:ext cx="8424936" cy="3231654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</a:rPr>
              <a:t>Младшие дошкольники - </a:t>
            </a:r>
            <a:r>
              <a:rPr lang="ru-RU" sz="2400" dirty="0">
                <a:solidFill>
                  <a:srgbClr val="660033"/>
                </a:solidFill>
              </a:rPr>
              <a:t>наблюдение за ближайшей </a:t>
            </a:r>
            <a:r>
              <a:rPr lang="ru-RU" sz="2400" dirty="0" smtClean="0">
                <a:solidFill>
                  <a:srgbClr val="660033"/>
                </a:solidFill>
              </a:rPr>
              <a:t>улицей.  Дома разные, большие и маленькие. Каждая улица имеет свое название, как человек – имя.  Люди заботятся о своих улицах.</a:t>
            </a:r>
          </a:p>
          <a:p>
            <a:r>
              <a:rPr lang="ru-RU" sz="2400" dirty="0" smtClean="0">
                <a:solidFill>
                  <a:srgbClr val="660033"/>
                </a:solidFill>
              </a:rPr>
              <a:t>Детей старшего возраста привлекаем к объектам, которые расположены на ближайших улицах – школа, аптека, почта, культурные учреждения.</a:t>
            </a:r>
            <a:endParaRPr lang="ru-RU" sz="2400" dirty="0">
              <a:solidFill>
                <a:srgbClr val="660033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831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1_Волна</vt:lpstr>
      <vt:lpstr>Патриотическое воспитание  воспитанников  в условиях детского сада</vt:lpstr>
      <vt:lpstr>« Как у маленького деревца, еле поднявшегося над землёй,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Родине». В.А. Сухомлинский. </vt:lpstr>
      <vt:lpstr>патриотическое воспитание детей является одной из основных задач  дошкольного образовательного учреждения. </vt:lpstr>
      <vt:lpstr>Реализуем через интеграцию образовательных областей «Познание»,  «Социализация»,  «Труд»,  «Музыка»,  «Художественная литература»,  Художественное творчество».</vt:lpstr>
      <vt:lpstr>Принципы обучения</vt:lpstr>
      <vt:lpstr>Формы и методы работы</vt:lpstr>
      <vt:lpstr>Система работы</vt:lpstr>
      <vt:lpstr> Мир семьи   Мир ДОМА </vt:lpstr>
      <vt:lpstr>Родная улица Район</vt:lpstr>
      <vt:lpstr>Родной город</vt:lpstr>
      <vt:lpstr>Моя страна  - РОССИЯ</vt:lpstr>
      <vt:lpstr>столица России - Москва</vt:lpstr>
      <vt:lpstr>Традиции народа</vt:lpstr>
      <vt:lpstr>Родная природа</vt:lpstr>
      <vt:lpstr>Русское народное  творчество</vt:lpstr>
      <vt:lpstr>Предметно – развивающая среда</vt:lpstr>
      <vt:lpstr>Задачи на  следующий учебный год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условиях детского дома</dc:title>
  <dc:creator>Надежда</dc:creator>
  <cp:lastModifiedBy>admin</cp:lastModifiedBy>
  <cp:revision>36</cp:revision>
  <dcterms:created xsi:type="dcterms:W3CDTF">2015-05-07T03:05:52Z</dcterms:created>
  <dcterms:modified xsi:type="dcterms:W3CDTF">2023-10-20T11:47:26Z</dcterms:modified>
</cp:coreProperties>
</file>