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2" r:id="rId8"/>
    <p:sldId id="263" r:id="rId9"/>
    <p:sldId id="260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632848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Презентация для первой младшей группы на тему: «Учим цвета»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97152"/>
            <a:ext cx="4096544" cy="1752600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Подготовила:</a:t>
            </a:r>
          </a:p>
          <a:p>
            <a:pPr algn="r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Воспитатель МБДОУ </a:t>
            </a:r>
          </a:p>
          <a:p>
            <a:pPr algn="r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«Детский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сад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№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31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lnSpc>
                <a:spcPct val="110000"/>
              </a:lnSpc>
            </a:pPr>
            <a:r>
              <a:rPr lang="ru-RU" smtClean="0">
                <a:solidFill>
                  <a:srgbClr val="002060"/>
                </a:solidFill>
                <a:latin typeface="Comic Sans MS" pitchFamily="66" charset="0"/>
              </a:rPr>
              <a:t>Горшеева</a:t>
            </a:r>
            <a:r>
              <a:rPr lang="ru-RU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А.Н.</a:t>
            </a: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8130" name="Picture 2" descr="C:\Documents and Settings\Kiko\Рабочий стол\palette_PNG682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C:\Documents and Settings\Kiko\Рабочий стол\solnyshko_sti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2160240" cy="21506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592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Цвет подсолнухов и солнца,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Он как золото блестит.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Жёлтым глазиком в оконце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Одуванчик к нам глядит.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3011" name="Picture 3" descr="C:\Documents and Settings\Kiko\Рабочий стол\rBVaSFqZBd-APAhVABOp_PH6e2Y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232248" cy="2229924"/>
          </a:xfrm>
          <a:prstGeom prst="rect">
            <a:avLst/>
          </a:prstGeom>
          <a:noFill/>
        </p:spPr>
      </p:pic>
      <p:pic>
        <p:nvPicPr>
          <p:cNvPr id="43012" name="Picture 4" descr="C:\Documents and Settings\Kiko\Рабочий стол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261853" cy="1700808"/>
          </a:xfrm>
          <a:prstGeom prst="rect">
            <a:avLst/>
          </a:prstGeom>
          <a:noFill/>
        </p:spPr>
      </p:pic>
      <p:pic>
        <p:nvPicPr>
          <p:cNvPr id="43009" name="Picture 1" descr="C:\Documents and Settings\Kiko\Рабочий стол\425310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772816"/>
            <a:ext cx="216024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28369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Вот цвета лишь основные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Их намного больше в мире!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Посмотри,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какого цвета, назови!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Kiko\Рабочий стол\9c741cd82408df91116967c17c502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742551" cy="2409056"/>
          </a:xfrm>
          <a:prstGeom prst="rect">
            <a:avLst/>
          </a:prstGeom>
          <a:noFill/>
        </p:spPr>
      </p:pic>
      <p:pic>
        <p:nvPicPr>
          <p:cNvPr id="1028" name="Picture 4" descr="C:\Documents and Settings\Kiko\Рабочий стол\e08f2b9c8c5c7a0dd78feb7f9b8ee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13176"/>
            <a:ext cx="2269347" cy="1684040"/>
          </a:xfrm>
          <a:prstGeom prst="rect">
            <a:avLst/>
          </a:prstGeom>
          <a:noFill/>
        </p:spPr>
      </p:pic>
      <p:pic>
        <p:nvPicPr>
          <p:cNvPr id="1029" name="Picture 5" descr="C:\Documents and Settings\Kiko\Рабочий стол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852936"/>
            <a:ext cx="1872208" cy="1438180"/>
          </a:xfrm>
          <a:prstGeom prst="rect">
            <a:avLst/>
          </a:prstGeom>
          <a:noFill/>
        </p:spPr>
      </p:pic>
      <p:pic>
        <p:nvPicPr>
          <p:cNvPr id="1030" name="Picture 6" descr="C:\Documents and Settings\Kiko\Рабочий стол\unname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1736030" cy="1658419"/>
          </a:xfrm>
          <a:prstGeom prst="rect">
            <a:avLst/>
          </a:prstGeom>
          <a:noFill/>
        </p:spPr>
      </p:pic>
      <p:pic>
        <p:nvPicPr>
          <p:cNvPr id="1031" name="Picture 7" descr="C:\Documents and Settings\Kiko\Рабочий стол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852936"/>
            <a:ext cx="2543175" cy="1800225"/>
          </a:xfrm>
          <a:prstGeom prst="rect">
            <a:avLst/>
          </a:prstGeom>
          <a:noFill/>
        </p:spPr>
      </p:pic>
      <p:pic>
        <p:nvPicPr>
          <p:cNvPr id="1032" name="Picture 8" descr="C:\Documents and Settings\Kiko\Рабочий стол\e4415ee20f1fc9f413f485fe11d49914.jpg"/>
          <p:cNvPicPr>
            <a:picLocks noChangeAspect="1" noChangeArrowheads="1"/>
          </p:cNvPicPr>
          <p:nvPr/>
        </p:nvPicPr>
        <p:blipFill>
          <a:blip r:embed="rId7" cstate="print"/>
          <a:srcRect l="15120" t="15120" r="14321" b="14321"/>
          <a:stretch>
            <a:fillRect/>
          </a:stretch>
        </p:blipFill>
        <p:spPr bwMode="auto">
          <a:xfrm>
            <a:off x="2123728" y="4841776"/>
            <a:ext cx="2016224" cy="2016224"/>
          </a:xfrm>
          <a:prstGeom prst="rect">
            <a:avLst/>
          </a:prstGeom>
          <a:noFill/>
        </p:spPr>
      </p:pic>
      <p:pic>
        <p:nvPicPr>
          <p:cNvPr id="1033" name="Picture 9" descr="C:\Documents and Settings\Kiko\Рабочий стол\hello_html_37ea8ed0.jpg"/>
          <p:cNvPicPr>
            <a:picLocks noChangeAspect="1" noChangeArrowheads="1"/>
          </p:cNvPicPr>
          <p:nvPr/>
        </p:nvPicPr>
        <p:blipFill>
          <a:blip r:embed="rId8" cstate="print"/>
          <a:srcRect t="13516" r="4044" b="5391"/>
          <a:stretch>
            <a:fillRect/>
          </a:stretch>
        </p:blipFill>
        <p:spPr bwMode="auto">
          <a:xfrm>
            <a:off x="4499992" y="4697760"/>
            <a:ext cx="1872208" cy="2160240"/>
          </a:xfrm>
          <a:prstGeom prst="rect">
            <a:avLst/>
          </a:prstGeom>
          <a:noFill/>
        </p:spPr>
      </p:pic>
      <p:pic>
        <p:nvPicPr>
          <p:cNvPr id="1034" name="Picture 10" descr="C:\Documents and Settings\Kiko\Рабочий стол\kapusta-1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780928"/>
            <a:ext cx="19050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329837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sz="8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Мы начнём учить цвета, приготовьтесь, детвора!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106" name="AutoShape 2" descr="Векторная иллюстрация радуга детей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Дети шаржа счастливые сидя на радуге Иллюстрация вектор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9" name="Picture 5" descr="C:\Documents and Settings\Kiko\Рабочий стол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530828" cy="4876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Синий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20162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Все ребята знать должны,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Синий – цвет морской волны.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9937" name="Picture 1" descr="C:\Documents and Settings\Kiko\Рабочий стол\029bf136901044e326ed6122b71d7e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424936" cy="36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9249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Синий – это неба цвет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Дарит утром нам рассвет.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Дарит синие цветы,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Моря синего мечты.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8913" name="Picture 1" descr="C:\Documents and Settings\Kiko\Рабочий стол\-.jpg_q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364712" cy="2978274"/>
          </a:xfrm>
          <a:prstGeom prst="rect">
            <a:avLst/>
          </a:prstGeom>
          <a:noFill/>
        </p:spPr>
      </p:pic>
      <p:pic>
        <p:nvPicPr>
          <p:cNvPr id="38914" name="Picture 2" descr="C:\Documents and Settings\Kiko\Рабочий стол\62fdd86b5413e1a8c33ff291d52a45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109475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7584" y="6165304"/>
            <a:ext cx="7507560" cy="548822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latin typeface="Comic Sans MS" pitchFamily="66" charset="0"/>
              </a:rPr>
              <a:t>Красный</a:t>
            </a:r>
            <a:endParaRPr lang="ru-RU" sz="3200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7838688" cy="2448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Что за цвет такой прекрасный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Светит  ярким огоньком?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Угадали: это – красный!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Всем ребятам он закон.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6082" name="AutoShape 2" descr="Игры для детей от 1 до 3 лет ТЕМА: Знакомство с цветом: КРАСН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Игры для детей от 1 до 3 лет ТЕМА: Знакомство с цветом: КРАСН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5" name="Picture 5" descr="C:\Documents and Settings\Kiko\Рабочий стол\color_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280000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2239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Красный цвет – он очень яркий.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Помидор и перец сладкий,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Яблоко, арбуз внутри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Красный, красный – посмотри!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5058" name="AutoShape 2" descr="Рисунки помидора – Как рисовать круглый помидор шаг за ша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C:\Documents and Settings\Kiko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592288" cy="2160240"/>
          </a:xfrm>
          <a:prstGeom prst="rect">
            <a:avLst/>
          </a:prstGeom>
          <a:noFill/>
        </p:spPr>
      </p:pic>
      <p:pic>
        <p:nvPicPr>
          <p:cNvPr id="45061" name="Picture 5" descr="C:\Documents and Settings\Kiko\Рабочий стол\Per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2160240" cy="2579780"/>
          </a:xfrm>
          <a:prstGeom prst="rect">
            <a:avLst/>
          </a:prstGeom>
          <a:noFill/>
        </p:spPr>
      </p:pic>
      <p:pic>
        <p:nvPicPr>
          <p:cNvPr id="45062" name="Picture 6" descr="C:\Documents and Settings\Kiko\Рабочий стол\1561279290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2520384" cy="2518566"/>
          </a:xfrm>
          <a:prstGeom prst="rect">
            <a:avLst/>
          </a:prstGeom>
          <a:noFill/>
        </p:spPr>
      </p:pic>
      <p:pic>
        <p:nvPicPr>
          <p:cNvPr id="45063" name="Picture 7" descr="C:\Documents and Settings\Kiko\Рабочий стол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214491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Зелёный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4048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Как узнать зеленый цвет?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Тотчас просится ответ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Это цвет густой травы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 на дереве листвы!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1985" name="Picture 1" descr="C:\Documents and Settings\Kiko\Рабочий стол\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343856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Documents and Settings\Kiko\Рабочий стол\милая-предпосылка-белизны-иллюстрации-чертежа-шаржа-ящерицы-106233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2609578" cy="17909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92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Зеленью природа наградила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Гусеницу, ящерицу и лягушку,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 ещё зубастых крокодилов,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Что из рек выходят на просушку.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61" name="Picture 1" descr="C:\Documents and Settings\Kiko\Рабочий стол\Gusenitsa.jpg"/>
          <p:cNvPicPr>
            <a:picLocks noChangeAspect="1" noChangeArrowheads="1"/>
          </p:cNvPicPr>
          <p:nvPr/>
        </p:nvPicPr>
        <p:blipFill>
          <a:blip r:embed="rId3" cstate="print"/>
          <a:srcRect r="10867"/>
          <a:stretch>
            <a:fillRect/>
          </a:stretch>
        </p:blipFill>
        <p:spPr bwMode="auto">
          <a:xfrm>
            <a:off x="0" y="1268760"/>
            <a:ext cx="2915816" cy="2476128"/>
          </a:xfrm>
          <a:prstGeom prst="rect">
            <a:avLst/>
          </a:prstGeom>
          <a:noFill/>
        </p:spPr>
      </p:pic>
      <p:pic>
        <p:nvPicPr>
          <p:cNvPr id="40964" name="Picture 4" descr="C:\Documents and Settings\Kiko\Рабочий стол\85032527a3c60b66785dd3db7e51efe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2076736" cy="2348310"/>
          </a:xfrm>
          <a:prstGeom prst="rect">
            <a:avLst/>
          </a:prstGeom>
          <a:noFill/>
        </p:spPr>
      </p:pic>
      <p:pic>
        <p:nvPicPr>
          <p:cNvPr id="40965" name="Picture 5" descr="C:\Documents and Settings\Kiko\Рабочий стол\2119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872208" cy="224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67400"/>
            <a:ext cx="8229600" cy="990600"/>
          </a:xfrm>
        </p:spPr>
        <p:txBody>
          <a:bodyPr/>
          <a:lstStyle/>
          <a:p>
            <a:r>
              <a:rPr lang="ru-RU" b="1" u="sng" dirty="0" smtClean="0">
                <a:latin typeface="Comic Sans MS" pitchFamily="66" charset="0"/>
              </a:rPr>
              <a:t>Жёлтый</a:t>
            </a:r>
            <a:endParaRPr lang="ru-RU" b="1" u="sng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592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Желтый – очень тёплый цвет,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Потому, что это – свет!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Светят солнце и луна,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Светит лампа у окна…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4034" name="AutoShape 2" descr="Игры для детей от 1 до 3 лет ТЕМА: Знакомство с цветом: ЖЕЛТ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5" name="Picture 3" descr="C:\Documents and Settings\Kiko\Рабочий стол\ye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280920" cy="3240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212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для первой младшей группы на тему: «Учим цвета»</vt:lpstr>
      <vt:lpstr>Мы начнём учить цвета, приготовьтесь, детвора!</vt:lpstr>
      <vt:lpstr>Синий</vt:lpstr>
      <vt:lpstr>Слайд 4</vt:lpstr>
      <vt:lpstr>Красный</vt:lpstr>
      <vt:lpstr>Слайд 6</vt:lpstr>
      <vt:lpstr>Зелёный</vt:lpstr>
      <vt:lpstr>Слайд 8</vt:lpstr>
      <vt:lpstr>Жёлтый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«Овощи»</dc:title>
  <dc:creator>ПК4</dc:creator>
  <cp:lastModifiedBy>ПК4</cp:lastModifiedBy>
  <cp:revision>19</cp:revision>
  <dcterms:modified xsi:type="dcterms:W3CDTF">2023-05-23T18:28:13Z</dcterms:modified>
</cp:coreProperties>
</file>