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2" r:id="rId4"/>
    <p:sldId id="258" r:id="rId5"/>
    <p:sldId id="261" r:id="rId6"/>
    <p:sldId id="263" r:id="rId7"/>
    <p:sldId id="264" r:id="rId8"/>
    <p:sldId id="265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17BFFC-2384-4F54-86E7-454032FDB2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E92175B-330E-4B5B-ACCF-C294E5AE27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AA7FA5-7E91-4759-9B1F-C127E4A1F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E0698-262D-4C98-9364-A3FDE07A45DA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C3FE357-8248-48E6-94DC-FA5C1B1AA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E466BF-E9CB-41E7-A4E8-0A67526DE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068D0-3A1A-4E7D-B061-85FCD961D5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187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72DD97-C6FB-41D6-82B9-92E6A7D36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AA9D0C5-FE01-428E-8FE1-395608160B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FFCB6E-5A7C-4FFE-B1E7-3C5DA053B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E0698-262D-4C98-9364-A3FDE07A45DA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77FC9C-1539-491F-84DD-A65B1DB2D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D8216B-CF19-466A-B651-9D0CE5D99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068D0-3A1A-4E7D-B061-85FCD961D5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265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2533960-5C13-4C90-BC42-797563926F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C3FC8F8-0488-46B4-B431-7222C5A158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AA8566-7022-41AE-86BF-F59E5BAFC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E0698-262D-4C98-9364-A3FDE07A45DA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E5FC1B-E863-42BA-9F94-503E6FBC1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B9019C-1210-4887-A0CD-E5A5BEC6D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068D0-3A1A-4E7D-B061-85FCD961D5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715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CC1A3D-2BA3-455D-9874-DC4935C9E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E70FD13-8294-4D5C-B8AF-B30A898A15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286EFE-20FD-439A-A5C9-350B93B32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E0698-262D-4C98-9364-A3FDE07A45DA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4FD7FDA-E8CB-4D98-BB4D-40AC73C8E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A66DD5B-BA3E-4F12-BFB9-CD52E79B8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068D0-3A1A-4E7D-B061-85FCD961D5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7040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D4B51B-DE6B-48A2-959E-9EBE1920B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9AA3492-0ECB-44E6-A078-C47CBEC571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E0BAAC-6468-4913-BA9F-D41E04053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E0698-262D-4C98-9364-A3FDE07A45DA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E54A93-40BB-407F-A6EB-52600256B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D6D1E9-215E-4AA7-8014-C2996E88D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068D0-3A1A-4E7D-B061-85FCD961D5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2525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B56412-4B46-4C3E-B3A0-0CB3377D6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A199EE-32B1-48D4-AE34-ADFDEE2893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B90C545-BF34-45BF-8FDD-F46C5C6B36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093B268-FFCE-4FE0-BC02-76877D2C2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E0698-262D-4C98-9364-A3FDE07A45DA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3F064E7-FB56-44F5-B0C1-0D76FE851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BD668B1-29DC-4DA8-8B81-32E5420DC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068D0-3A1A-4E7D-B061-85FCD961D5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898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FB1F28-A603-418E-82E8-F668A9B07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858CB13-3FDF-4F79-807F-3A12010DE5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8DD8678-321E-48F8-8C81-1285D76F0A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D5D2A84-4C0F-4D62-B4FE-62D7293957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C0B8BAC-09FA-47D5-9004-979FCA3A66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E6351BE-8279-46B5-BFEA-1591D3DC0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E0698-262D-4C98-9364-A3FDE07A45DA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72F45DC-8F93-45E7-B56A-15AA4A631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45A5697-6853-4280-A7C8-5E2A28E35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068D0-3A1A-4E7D-B061-85FCD961D5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313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CD17D5-FC76-47A8-AADF-95C35EAF4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55C96AC-0076-4EDC-B8DA-D99456454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E0698-262D-4C98-9364-A3FDE07A45DA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F25E3F0-057E-47FF-B096-E870DBB1C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6781087-1FF0-4C4A-9CC5-3070AFD8C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068D0-3A1A-4E7D-B061-85FCD961D5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557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DED8F35-C2CA-4EAF-B782-966847ADD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E0698-262D-4C98-9364-A3FDE07A45DA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17387EB-EA29-4D02-81D5-F3273776D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B701377-D529-4A89-A676-0E05A93F6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068D0-3A1A-4E7D-B061-85FCD961D5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773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736447-35F3-40F2-A755-31DC6306E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67078C-BB65-4F0C-AB6E-6C2131B655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5909F40-45B1-474B-A4E7-3407364B90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73BD769-6773-4948-8127-9B47C00D6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E0698-262D-4C98-9364-A3FDE07A45DA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A90D912-D59D-471C-999D-FDD979F80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171C25D-2202-4FF4-8DDD-2F9DB3FFA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068D0-3A1A-4E7D-B061-85FCD961D5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844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6F8A1D-A60A-4FD6-954A-BA69CC601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6E8C027-FA02-4C0D-9844-A0DC52FDDD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19AAF56-D9CB-4C32-8D63-5D68E2DA48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DA3497D-B332-43B3-856F-73B177C67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E0698-262D-4C98-9364-A3FDE07A45DA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6A8D487-EBBD-4794-B8DB-EBBD367FF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FE8649E-3F85-444F-8768-E634594C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068D0-3A1A-4E7D-B061-85FCD961D5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105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9D874D-32C5-4E1A-807B-82D08B59C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081D19F-4E11-43E0-9D06-EC5AE9E1D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6F6B61-3AD9-494D-8335-71BFA58C88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FE0698-262D-4C98-9364-A3FDE07A45DA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D1A004-A5DC-46DE-97D9-E80F0CB51F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35A430-4405-4D3D-973E-68F047E781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068D0-3A1A-4E7D-B061-85FCD961D5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550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Relationship Id="rId9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29D412F-C3D6-428B-A093-67DBC78AD0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916"/>
            <a:ext cx="12192000" cy="686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71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2495909-A532-4249-9783-4AA76F5C6C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916"/>
            <a:ext cx="12192000" cy="686291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2D5A522-E614-495E-9ACB-F86737289FB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525" y="5912996"/>
            <a:ext cx="759766" cy="42736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5278723-A4BD-4D20-B129-594E22856D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503" y="6133249"/>
            <a:ext cx="759766" cy="524991"/>
          </a:xfrm>
          <a:prstGeom prst="rect">
            <a:avLst/>
          </a:prstGeom>
        </p:spPr>
      </p:pic>
      <p:sp>
        <p:nvSpPr>
          <p:cNvPr id="12" name="Овал 11">
            <a:extLst>
              <a:ext uri="{FF2B5EF4-FFF2-40B4-BE49-F238E27FC236}">
                <a16:creationId xmlns:a16="http://schemas.microsoft.com/office/drawing/2014/main" id="{D8E9E355-45A8-4A14-B912-AE465A6E294C}"/>
              </a:ext>
            </a:extLst>
          </p:cNvPr>
          <p:cNvSpPr/>
          <p:nvPr/>
        </p:nvSpPr>
        <p:spPr>
          <a:xfrm>
            <a:off x="4548134" y="2612495"/>
            <a:ext cx="4256847" cy="3940964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F50B649-BE68-42F3-951D-B81C41B4C1E3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67" y="5704675"/>
            <a:ext cx="700011" cy="63569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41ED7EE-B096-4D64-B4B0-BB91B90F80B4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6485" y="5085468"/>
            <a:ext cx="550157" cy="365339"/>
          </a:xfrm>
          <a:prstGeom prst="rect">
            <a:avLst/>
          </a:prstGeom>
        </p:spPr>
      </p:pic>
      <p:sp>
        <p:nvSpPr>
          <p:cNvPr id="6" name="Овал 5">
            <a:extLst>
              <a:ext uri="{FF2B5EF4-FFF2-40B4-BE49-F238E27FC236}">
                <a16:creationId xmlns:a16="http://schemas.microsoft.com/office/drawing/2014/main" id="{63E94C6E-5B85-42CA-9B58-854A13CB8D41}"/>
              </a:ext>
            </a:extLst>
          </p:cNvPr>
          <p:cNvSpPr/>
          <p:nvPr/>
        </p:nvSpPr>
        <p:spPr>
          <a:xfrm>
            <a:off x="7646845" y="2554107"/>
            <a:ext cx="4256847" cy="3937602"/>
          </a:xfrm>
          <a:prstGeom prst="ellipse">
            <a:avLst/>
          </a:prstGeom>
          <a:blipFill>
            <a:blip r:embed="rId8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67C7310-2425-4EE1-AA9C-946E985A8014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328" y="5142064"/>
            <a:ext cx="308743" cy="308743"/>
          </a:xfrm>
          <a:prstGeom prst="ellipse">
            <a:avLst/>
          </a:prstGeom>
        </p:spPr>
      </p:pic>
      <p:sp>
        <p:nvSpPr>
          <p:cNvPr id="14" name="Овал 13">
            <a:extLst>
              <a:ext uri="{FF2B5EF4-FFF2-40B4-BE49-F238E27FC236}">
                <a16:creationId xmlns:a16="http://schemas.microsoft.com/office/drawing/2014/main" id="{ED5EDB92-0382-4ACF-8752-A79B22E1765D}"/>
              </a:ext>
            </a:extLst>
          </p:cNvPr>
          <p:cNvSpPr/>
          <p:nvPr/>
        </p:nvSpPr>
        <p:spPr>
          <a:xfrm>
            <a:off x="40896" y="923479"/>
            <a:ext cx="4256846" cy="3940964"/>
          </a:xfrm>
          <a:prstGeom prst="ellipse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39E3A1CC-5FCB-4F0E-A194-4F70557D8E08}"/>
              </a:ext>
            </a:extLst>
          </p:cNvPr>
          <p:cNvSpPr/>
          <p:nvPr/>
        </p:nvSpPr>
        <p:spPr>
          <a:xfrm>
            <a:off x="6667481" y="994167"/>
            <a:ext cx="4256846" cy="3940964"/>
          </a:xfrm>
          <a:prstGeom prst="ellipse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C586FC7E-1FB4-4C91-840A-5A727E73129C}"/>
              </a:ext>
            </a:extLst>
          </p:cNvPr>
          <p:cNvSpPr/>
          <p:nvPr/>
        </p:nvSpPr>
        <p:spPr>
          <a:xfrm>
            <a:off x="1930277" y="1055917"/>
            <a:ext cx="4347438" cy="3940964"/>
          </a:xfrm>
          <a:prstGeom prst="ellipse">
            <a:avLst/>
          </a:prstGeom>
          <a:blipFill>
            <a:blip r:embed="rId9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6254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6" grpId="0" animBg="1"/>
      <p:bldP spid="6" grpId="1" animBg="1"/>
      <p:bldP spid="14" grpId="0" animBg="1"/>
      <p:bldP spid="14" grpId="1" animBg="1"/>
      <p:bldP spid="16" grpId="0" animBg="1"/>
      <p:bldP spid="16" grpId="1" animBg="1"/>
      <p:bldP spid="18" grpId="0" animBg="1"/>
      <p:bldP spid="1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AEC9AE6-8416-4EB9-93DE-B3DA09303A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10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439D604-563D-42D6-A0CF-E57694E1D0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424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D4B82D5-B324-4EDE-87F8-55F8AD5DAA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829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38E6D5D-C727-4253-9E23-AD947EF525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39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299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B8CFF36-D702-4654-8B6F-DDA1976EF2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435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F3491DF-CB9F-4BFE-9C8D-041AAA8415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512" y="220850"/>
            <a:ext cx="9703015" cy="6416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214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0</Words>
  <Application>Microsoft Office PowerPoint</Application>
  <PresentationFormat>Широкоэкранный</PresentationFormat>
  <Paragraphs>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Женя</dc:creator>
  <cp:lastModifiedBy>user</cp:lastModifiedBy>
  <cp:revision>8</cp:revision>
  <dcterms:created xsi:type="dcterms:W3CDTF">2020-11-20T08:00:23Z</dcterms:created>
  <dcterms:modified xsi:type="dcterms:W3CDTF">2020-11-24T10:30:45Z</dcterms:modified>
</cp:coreProperties>
</file>