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65" r:id="rId3"/>
    <p:sldId id="280" r:id="rId4"/>
    <p:sldId id="285" r:id="rId5"/>
    <p:sldId id="287" r:id="rId6"/>
    <p:sldId id="271" r:id="rId7"/>
    <p:sldId id="286" r:id="rId8"/>
    <p:sldId id="273" r:id="rId9"/>
    <p:sldId id="276" r:id="rId10"/>
    <p:sldId id="289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95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8EFA6-2011-43AB-8E73-F221F188145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B04B2-F424-44DE-89BF-8CE9F30E2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57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52;&#1099;%20&#1073;&#1091;&#1076;&#1077;&#1084;&#191;%20(720p)(1)(1)%20(online-video-cutter.com)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Llewellyn_-_Penie_ptic_dlya_isceleniya_zvuki_prirody_68551854.mp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rId2" action="ppaction://hlinkfile"/>
          </p:cNvPr>
          <p:cNvSpPr/>
          <p:nvPr/>
        </p:nvSpPr>
        <p:spPr>
          <a:xfrm>
            <a:off x="1785918" y="2143116"/>
            <a:ext cx="1714512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2292"/>
          <a:stretch>
            <a:fillRect/>
          </a:stretch>
        </p:blipFill>
        <p:spPr bwMode="auto">
          <a:xfrm>
            <a:off x="2428860" y="3429000"/>
            <a:ext cx="4305300" cy="32480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Во всех цирках мира окружность арены имеет длину 40,8 метра, а ее диаметр составляет 6,8 метра. </a:t>
            </a:r>
            <a:r>
              <a:rPr lang="ru-RU" sz="2800" u="sng" dirty="0" smtClean="0"/>
              <a:t>Ситуация:</a:t>
            </a:r>
            <a:r>
              <a:rPr lang="ru-RU" sz="2800" dirty="0" smtClean="0"/>
              <a:t> в центре арены стоит клоун у него в руках веревочка, на конце которой привязана мышка, он ею пугает зрителей. Расстояние от края арены до первого ряда равно 1 метр. Сможет ли клоун достать мышкой зрителя сидящего в первом ряду, если длина его веревочки 5 метров?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3929066"/>
            <a:ext cx="30860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испытывал затруднения в ходе урока, нужно объяснение еще раз.</a:t>
            </a:r>
            <a:endParaRPr lang="ru-RU" dirty="0"/>
          </a:p>
        </p:txBody>
      </p:sp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785786" y="214291"/>
            <a:ext cx="1771649" cy="2928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6215074" y="1"/>
            <a:ext cx="2428892" cy="3000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?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4286256"/>
            <a:ext cx="3086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Задания урока понятны и интересны, трудностей не вызвали.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357158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 Выберите верные утверждения и запишите в ответе их номера.</a:t>
            </a:r>
          </a:p>
          <a:p>
            <a:r>
              <a:rPr lang="ru-RU" sz="4400" dirty="0" smtClean="0"/>
              <a:t>1)  Круг — это часть плоскости, которая заключена в границы окружности.</a:t>
            </a:r>
          </a:p>
          <a:p>
            <a:r>
              <a:rPr lang="ru-RU" sz="4400" dirty="0" smtClean="0"/>
              <a:t>2) Диаметр-это хорда, проходящая через центр окружности.</a:t>
            </a:r>
          </a:p>
          <a:p>
            <a:r>
              <a:rPr lang="ru-RU" sz="4400" dirty="0" smtClean="0"/>
              <a:t>3) Радиус-это отрезок, соединяющий две любые точки окружности.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3114739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0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клетчатой бумаге с размером клетки </a:t>
                      </a:r>
                      <a:endParaRPr lang="en-US" sz="3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 см × 1 см отмечены три точки: </a:t>
                      </a:r>
                      <a:r>
                        <a:rPr lang="ru-RU" sz="3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3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 </a:t>
                      </a:r>
                      <a:r>
                        <a:rPr lang="ru-RU" sz="3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Найдите расстояние от точки </a:t>
                      </a:r>
                      <a:r>
                        <a:rPr lang="ru-RU" sz="3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до прямой </a:t>
                      </a:r>
                      <a:r>
                        <a:rPr lang="ru-RU" sz="3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BC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 </a:t>
                      </a:r>
                      <a:endParaRPr lang="ru-RU" sz="3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3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ответе укажите число.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8129" name="Рисунок 2" descr="https://math7-vpr.sdamgia.ru/get_file?id=36430&amp;png=1"/>
          <p:cNvPicPr>
            <a:picLocks noChangeAspect="1" noChangeArrowheads="1"/>
          </p:cNvPicPr>
          <p:nvPr/>
        </p:nvPicPr>
        <p:blipFill>
          <a:blip r:embed="rId2" cstate="print"/>
          <a:srcRect t="9491"/>
          <a:stretch>
            <a:fillRect/>
          </a:stretch>
        </p:blipFill>
        <p:spPr bwMode="auto">
          <a:xfrm>
            <a:off x="1500166" y="3143248"/>
            <a:ext cx="6349925" cy="35719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3358348" y="4928404"/>
            <a:ext cx="1714512" cy="1588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ост из Европу в Азию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4" cy="289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4642" t="11375" r="36390" b="24788"/>
          <a:stretch>
            <a:fillRect/>
          </a:stretch>
        </p:blipFill>
        <p:spPr bwMode="auto">
          <a:xfrm>
            <a:off x="7072330" y="500042"/>
            <a:ext cx="1555221" cy="14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krot.info/uploads/posts/2021-12/1638556850_46-krot-info-p-reka-ural-orsk-krasivie-foto-5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1032" y="2143116"/>
            <a:ext cx="46529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 l="17670" t="12224" r="30945" b="20034"/>
          <a:stretch>
            <a:fillRect/>
          </a:stretch>
        </p:blipFill>
        <p:spPr bwMode="auto">
          <a:xfrm>
            <a:off x="0" y="3071810"/>
            <a:ext cx="478634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2292"/>
          <a:stretch>
            <a:fillRect/>
          </a:stretch>
        </p:blipFill>
        <p:spPr bwMode="auto">
          <a:xfrm>
            <a:off x="2428860" y="3429000"/>
            <a:ext cx="4305300" cy="32480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Во всех цирках мира окружность арены имеет длину 40,8 метра, а ее диаметр составляет 6,8 метра. </a:t>
            </a:r>
            <a:r>
              <a:rPr lang="ru-RU" sz="2800" u="sng" dirty="0" smtClean="0"/>
              <a:t>Ситуация:</a:t>
            </a:r>
            <a:r>
              <a:rPr lang="ru-RU" sz="2800" dirty="0" smtClean="0"/>
              <a:t> в центре арены стоит клоун у него в руках веревочка, на конце которой привязана мышка, он ею пугает зрителей. Расстояние от края арены до первого ряда равно 1 метр. Сможет ли клоун достать мышкой зрителя сидящего в первом ряду, если длина его веревочки 5 метров?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714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600" dirty="0" smtClean="0"/>
              <a:t>Взаимное расположение прямой и окружности.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6600" dirty="0" smtClean="0"/>
              <a:t>Касательная к окружности.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/>
          <a:srcRect l="15429" t="30208" r="45899" b="18750"/>
          <a:stretch>
            <a:fillRect/>
          </a:stretch>
        </p:blipFill>
        <p:spPr bwMode="auto">
          <a:xfrm>
            <a:off x="0" y="0"/>
            <a:ext cx="9144000" cy="678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7" name="Picture 7" descr="https://microexcel.ru/wp-content/uploads/2020/04/radius-kruga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35248">
            <a:off x="1434223" y="1141354"/>
            <a:ext cx="1396837" cy="1409691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2143108" y="185736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714348" y="571480"/>
            <a:ext cx="2928958" cy="369332"/>
            <a:chOff x="714348" y="571480"/>
            <a:chExt cx="2928958" cy="36933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714348" y="928670"/>
              <a:ext cx="2928958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85786" y="57148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57356" y="928670"/>
            <a:ext cx="500066" cy="929488"/>
            <a:chOff x="1857356" y="928670"/>
            <a:chExt cx="500066" cy="929488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857356" y="928670"/>
              <a:ext cx="306494" cy="929488"/>
              <a:chOff x="1857356" y="928670"/>
              <a:chExt cx="306494" cy="929488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 flipH="1" flipV="1">
                <a:off x="1677967" y="1393017"/>
                <a:ext cx="929488" cy="794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857356" y="128586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ru-RU" dirty="0"/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2143108" y="928670"/>
              <a:ext cx="214314" cy="142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786182" y="1214422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58016" y="2714620"/>
            <a:ext cx="207170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429520" y="1500174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86380" y="5286388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3357562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86380" y="1285860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786182" y="5357826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86182" y="3286124"/>
            <a:ext cx="100013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858016" y="3071810"/>
            <a:ext cx="2071702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58016" y="4786322"/>
            <a:ext cx="207170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58016" y="5143512"/>
            <a:ext cx="2071702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7" descr="https://microexcel.ru/wp-content/uploads/2020/04/radius-kruga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35248">
            <a:off x="1434224" y="5070442"/>
            <a:ext cx="1396837" cy="1409691"/>
          </a:xfrm>
          <a:prstGeom prst="rect">
            <a:avLst/>
          </a:prstGeom>
          <a:noFill/>
        </p:spPr>
      </p:pic>
      <p:pic>
        <p:nvPicPr>
          <p:cNvPr id="40" name="Picture 7" descr="https://microexcel.ru/wp-content/uploads/2020/04/radius-kruga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35248">
            <a:off x="1434224" y="3070180"/>
            <a:ext cx="1396837" cy="1409691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785786" y="4714884"/>
            <a:ext cx="2928958" cy="428628"/>
            <a:chOff x="714348" y="571480"/>
            <a:chExt cx="2928958" cy="369332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714348" y="928670"/>
              <a:ext cx="2928958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85786" y="57148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ru-RU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4348" y="2500306"/>
            <a:ext cx="2928958" cy="369332"/>
            <a:chOff x="714348" y="571480"/>
            <a:chExt cx="2928958" cy="369332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714348" y="928670"/>
              <a:ext cx="2928958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85786" y="57148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ru-RU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857356" y="3143248"/>
            <a:ext cx="500066" cy="643736"/>
            <a:chOff x="1857356" y="928670"/>
            <a:chExt cx="500066" cy="929488"/>
          </a:xfrm>
        </p:grpSpPr>
        <p:grpSp>
          <p:nvGrpSpPr>
            <p:cNvPr id="52" name="Группа 21"/>
            <p:cNvGrpSpPr/>
            <p:nvPr/>
          </p:nvGrpSpPr>
          <p:grpSpPr>
            <a:xfrm>
              <a:off x="1857356" y="928670"/>
              <a:ext cx="306494" cy="929488"/>
              <a:chOff x="1857356" y="928670"/>
              <a:chExt cx="306494" cy="929488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 flipH="1" flipV="1">
                <a:off x="1677967" y="1393017"/>
                <a:ext cx="929488" cy="794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857356" y="128586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ru-RU" dirty="0"/>
              </a:p>
            </p:txBody>
          </p:sp>
        </p:grpSp>
        <p:sp>
          <p:nvSpPr>
            <p:cNvPr id="53" name="Прямоугольник 52"/>
            <p:cNvSpPr/>
            <p:nvPr/>
          </p:nvSpPr>
          <p:spPr>
            <a:xfrm>
              <a:off x="2143108" y="928670"/>
              <a:ext cx="214314" cy="142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928794" y="2786058"/>
            <a:ext cx="381836" cy="369332"/>
            <a:chOff x="1928794" y="2786058"/>
            <a:chExt cx="381836" cy="369332"/>
          </a:xfrm>
        </p:grpSpPr>
        <p:sp>
          <p:nvSpPr>
            <p:cNvPr id="47" name="Овал 46"/>
            <p:cNvSpPr/>
            <p:nvPr/>
          </p:nvSpPr>
          <p:spPr>
            <a:xfrm>
              <a:off x="2071670" y="3071810"/>
              <a:ext cx="142876" cy="7143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28794" y="2786058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ru-RU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500298" y="5000636"/>
            <a:ext cx="446164" cy="369332"/>
            <a:chOff x="2500298" y="5000636"/>
            <a:chExt cx="446164" cy="369332"/>
          </a:xfrm>
        </p:grpSpPr>
        <p:sp>
          <p:nvSpPr>
            <p:cNvPr id="59" name="TextBox 58"/>
            <p:cNvSpPr txBox="1"/>
            <p:nvPr/>
          </p:nvSpPr>
          <p:spPr>
            <a:xfrm>
              <a:off x="2643174" y="500063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500298" y="5214950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285852" y="5072074"/>
            <a:ext cx="500066" cy="369332"/>
            <a:chOff x="1285852" y="5072074"/>
            <a:chExt cx="500066" cy="369332"/>
          </a:xfrm>
        </p:grpSpPr>
        <p:sp>
          <p:nvSpPr>
            <p:cNvPr id="58" name="TextBox 57"/>
            <p:cNvSpPr txBox="1"/>
            <p:nvPr/>
          </p:nvSpPr>
          <p:spPr>
            <a:xfrm>
              <a:off x="1285852" y="5072074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ru-RU" dirty="0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643042" y="5214950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857356" y="5357826"/>
            <a:ext cx="500066" cy="429422"/>
            <a:chOff x="1857356" y="928670"/>
            <a:chExt cx="500066" cy="929488"/>
          </a:xfrm>
        </p:grpSpPr>
        <p:grpSp>
          <p:nvGrpSpPr>
            <p:cNvPr id="65" name="Группа 21"/>
            <p:cNvGrpSpPr/>
            <p:nvPr/>
          </p:nvGrpSpPr>
          <p:grpSpPr>
            <a:xfrm>
              <a:off x="1857356" y="928670"/>
              <a:ext cx="306494" cy="929488"/>
              <a:chOff x="1857356" y="928670"/>
              <a:chExt cx="306494" cy="929488"/>
            </a:xfrm>
          </p:grpSpPr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 flipH="1" flipV="1">
                <a:off x="1677967" y="1393017"/>
                <a:ext cx="929488" cy="794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857356" y="128586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ru-RU" dirty="0"/>
              </a:p>
            </p:txBody>
          </p:sp>
        </p:grpSp>
        <p:sp>
          <p:nvSpPr>
            <p:cNvPr id="66" name="Прямоугольник 65"/>
            <p:cNvSpPr/>
            <p:nvPr/>
          </p:nvSpPr>
          <p:spPr>
            <a:xfrm>
              <a:off x="2143108" y="928670"/>
              <a:ext cx="214314" cy="1428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000232" y="178592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2000232" y="571501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2000232" y="37147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0099 0.038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4.16667E-6 0.0270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file"/>
          </p:cNvPr>
          <p:cNvSpPr/>
          <p:nvPr/>
        </p:nvSpPr>
        <p:spPr>
          <a:xfrm>
            <a:off x="1428728" y="2000240"/>
            <a:ext cx="4714908" cy="2071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Домашнее задание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ru-RU" sz="4400" dirty="0" smtClean="0"/>
              <a:t>Теоретический материал с рабочего листа</a:t>
            </a:r>
          </a:p>
          <a:p>
            <a:r>
              <a:rPr lang="ru-RU" sz="4400" dirty="0" smtClean="0"/>
              <a:t>Решить № 5 в рабочих листах.</a:t>
            </a:r>
          </a:p>
          <a:p>
            <a:r>
              <a:rPr lang="ru-RU" sz="4400" dirty="0" smtClean="0"/>
              <a:t>На дополнительную отметку решить задачу с сайта РЭШ по </a:t>
            </a:r>
            <a:r>
              <a:rPr lang="en-US" sz="4400" dirty="0" smtClean="0"/>
              <a:t>QR</a:t>
            </a:r>
            <a:r>
              <a:rPr lang="ru-RU" sz="4400" dirty="0" smtClean="0"/>
              <a:t>-коду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8661</TotalTime>
  <Words>208</Words>
  <Application>Microsoft Office PowerPoint</Application>
  <PresentationFormat>Экран (4:3)</PresentationFormat>
  <Paragraphs>31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Во всех цирках мира окружность арены имеет длину 40,8 метра, а ее диаметр составляет 6,8 метра. Ситуация: в центре арены стоит клоун у него в руках веревочка, на конце которой привязана мышка, он ею пугает зрителей. Расстояние от края арены до первого ряда равно 1 метр. Сможет ли клоун достать мышкой зрителя сидящего в первом ряду, если длина его веревочки 5 метров? </vt:lpstr>
      <vt:lpstr>Слайд 6</vt:lpstr>
      <vt:lpstr>Слайд 7</vt:lpstr>
      <vt:lpstr>Слайд 8</vt:lpstr>
      <vt:lpstr>Домашнее задание</vt:lpstr>
      <vt:lpstr>Во всех цирках мира окружность арены имеет длину 40,8 метра, а ее диаметр составляет 6,8 метра. Ситуация: в центре арены стоит клоун у него в руках веревочка, на конце которой привязана мышка, он ею пугает зрителей. Расстояние от края арены до первого ряда равно 1 метр. Сможет ли клоун достать мышкой зрителя сидящего в первом ряду, если длина его веревочки 5 метров? </vt:lpstr>
      <vt:lpstr> Я испытывал затруднения в ходе урока, нужно объяснение еще раз.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 Руслановна</dc:creator>
  <cp:lastModifiedBy>Олеся Руслановна</cp:lastModifiedBy>
  <cp:revision>281</cp:revision>
  <dcterms:created xsi:type="dcterms:W3CDTF">2022-12-01T11:34:00Z</dcterms:created>
  <dcterms:modified xsi:type="dcterms:W3CDTF">2023-03-20T16:59:13Z</dcterms:modified>
</cp:coreProperties>
</file>