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E01352-88E0-4C5C-8C31-05250C2B6B08}" v="461" dt="2019-12-15T09:55:47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7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983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056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5959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04830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4916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5506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9143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0179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644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844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938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349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202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821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297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511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21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8781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file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12CD7B-4E74-4122-A5A4-5588F6900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273" y="103094"/>
            <a:ext cx="8825658" cy="3329581"/>
          </a:xfrm>
        </p:spPr>
        <p:txBody>
          <a:bodyPr/>
          <a:lstStyle/>
          <a:p>
            <a:r>
              <a:rPr lang="ru-RU" dirty="0"/>
              <a:t>Прыжки в длину с разбега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C1033E1-0A43-4661-BC46-5AB9CEF8E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78367" y="5575239"/>
            <a:ext cx="2030411" cy="861420"/>
          </a:xfrm>
        </p:spPr>
        <p:txBody>
          <a:bodyPr/>
          <a:lstStyle/>
          <a:p>
            <a:r>
              <a:rPr lang="ru-RU" sz="1400" dirty="0"/>
              <a:t>Работы выполнил:</a:t>
            </a:r>
          </a:p>
          <a:p>
            <a:r>
              <a:rPr lang="ru-RU" sz="1400" dirty="0" smtClean="0"/>
              <a:t>Пономарёва Ольга Сергеевна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532303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A95AF6-9A41-4C11-B66E-D18D311E8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2429" y="452718"/>
            <a:ext cx="3213474" cy="1400530"/>
          </a:xfrm>
        </p:spPr>
        <p:txBody>
          <a:bodyPr/>
          <a:lstStyle/>
          <a:p>
            <a:r>
              <a:rPr lang="ru-RU" dirty="0"/>
              <a:t>Источник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A9CC47-D575-4F8E-851E-59541ECC5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Сайт:</a:t>
            </a:r>
          </a:p>
          <a:p>
            <a:r>
              <a:rPr lang="ru-RU" dirty="0">
                <a:ea typeface="+mj-lt"/>
                <a:cs typeface="+mj-lt"/>
                <a:hlinkClick r:id="rId2"/>
              </a:rPr>
              <a:t>https://studfile.net</a:t>
            </a:r>
            <a:endParaRPr lang="ru-RU">
              <a:ea typeface="+mj-lt"/>
              <a:cs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378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CEBAD5-C5A3-4D6F-9394-E083B74B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724" y="478695"/>
            <a:ext cx="4139996" cy="1400530"/>
          </a:xfrm>
        </p:spPr>
        <p:txBody>
          <a:bodyPr/>
          <a:lstStyle/>
          <a:p>
            <a:r>
              <a:rPr lang="ru-RU" dirty="0"/>
              <a:t>Содержание: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3D4390-D863-4B74-AA1C-37F525B2F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Прыжок в длину с разбега</a:t>
            </a:r>
          </a:p>
          <a:p>
            <a:r>
              <a:rPr lang="ru-RU" dirty="0"/>
              <a:t>Техника прыжка в длину с разбега:</a:t>
            </a:r>
          </a:p>
          <a:p>
            <a:r>
              <a:rPr lang="ru-RU" dirty="0"/>
              <a:t>           </a:t>
            </a:r>
            <a:r>
              <a:rPr lang="ru-RU" b="1" dirty="0">
                <a:ea typeface="+mj-lt"/>
                <a:cs typeface="+mj-lt"/>
              </a:rPr>
              <a:t>Разбег</a:t>
            </a:r>
            <a:endParaRPr lang="ru-RU" dirty="0"/>
          </a:p>
          <a:p>
            <a:r>
              <a:rPr lang="ru-RU" b="1" dirty="0"/>
              <a:t>           </a:t>
            </a:r>
            <a:r>
              <a:rPr lang="ru-RU" b="1" dirty="0">
                <a:ea typeface="+mj-lt"/>
                <a:cs typeface="+mj-lt"/>
              </a:rPr>
              <a:t>Отталкивание</a:t>
            </a:r>
          </a:p>
          <a:p>
            <a:r>
              <a:rPr lang="ru-RU" b="1" dirty="0">
                <a:ea typeface="+mj-lt"/>
                <a:cs typeface="+mj-lt"/>
              </a:rPr>
              <a:t> </a:t>
            </a:r>
            <a:r>
              <a:rPr lang="ru-RU" b="1" dirty="0"/>
              <a:t>          </a:t>
            </a:r>
            <a:r>
              <a:rPr lang="ru-RU" b="1" dirty="0">
                <a:ea typeface="+mj-lt"/>
                <a:cs typeface="+mj-lt"/>
              </a:rPr>
              <a:t>Полет</a:t>
            </a:r>
          </a:p>
          <a:p>
            <a:r>
              <a:rPr lang="ru-RU" b="1" dirty="0"/>
              <a:t>       </a:t>
            </a:r>
            <a:r>
              <a:rPr lang="ru-RU" b="1" dirty="0">
                <a:ea typeface="+mj-lt"/>
                <a:cs typeface="+mj-lt"/>
              </a:rPr>
              <a:t>    Приземление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192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C862DD-5999-43EE-8066-526639AE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201" y="452718"/>
            <a:ext cx="8417588" cy="1400530"/>
          </a:xfrm>
        </p:spPr>
        <p:txBody>
          <a:bodyPr/>
          <a:lstStyle/>
          <a:p>
            <a:pPr algn="ctr"/>
            <a:r>
              <a:rPr lang="ru-RU" dirty="0"/>
              <a:t>Прыжок в длину с разбега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7F5245-B8A8-42FC-B657-EDD8ADA6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dirty="0">
                <a:ea typeface="+mj-lt"/>
                <a:cs typeface="+mj-lt"/>
              </a:rPr>
              <a:t>Прыжок в длину с разбега производится в яму, наполненную влажным песком до, уровня с дорожкой для разбега. Размер ямы 2,75 м в ширину и 6 м в длину, глубина 0,5 м. Отталкивание про­изводится от бруска, установленного неподвижно на уровне до­рожки. Для измерения результатов в прыжках применяются спе­циальные измерительные приборы или рулетка.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41200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39BC21-110A-4CC2-9FD8-8EA30F48F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2429" y="452718"/>
            <a:ext cx="5967064" cy="1400530"/>
          </a:xfrm>
        </p:spPr>
        <p:txBody>
          <a:bodyPr/>
          <a:lstStyle/>
          <a:p>
            <a:r>
              <a:rPr lang="ru-RU" dirty="0">
                <a:ea typeface="+mj-lt"/>
                <a:cs typeface="+mj-lt"/>
              </a:rPr>
              <a:t>Разбег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7951AE-3970-43F8-A99A-B2AF6792E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j-lt"/>
                <a:cs typeface="+mj-lt"/>
              </a:rPr>
              <a:t>Длина разбега доходит до 40—45 м у мужчин и до 36—38 м у женщин.</a:t>
            </a:r>
          </a:p>
          <a:p>
            <a:r>
              <a:rPr lang="ru-RU" dirty="0">
                <a:ea typeface="+mj-lt"/>
                <a:cs typeface="+mj-lt"/>
              </a:rPr>
              <a:t>Для контроля за точностью разбега и сохранения ритма бего­вых шагов прыгуны пользуются дополнительной контрольной от­меткой, которую чаще всего устанавливают за 6 шагов до бруска для отталкивания.</a:t>
            </a:r>
          </a:p>
          <a:p>
            <a:r>
              <a:rPr lang="ru-RU" dirty="0">
                <a:ea typeface="+mj-lt"/>
                <a:cs typeface="+mj-lt"/>
              </a:rPr>
              <a:t>Начало разбега характеризуется большим наклоном тулови­ща, быстрым увеличением длины и частоты шагов. По мере при­ближения к бруску для отталкивания наклон туловища уменьша­ется, темп шагов стабилизируется, а прирост скорости продолжает­ся.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046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EAAD05-EC56-449A-9131-B0BE76072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1156" y="444059"/>
            <a:ext cx="4226587" cy="1400530"/>
          </a:xfrm>
        </p:spPr>
        <p:txBody>
          <a:bodyPr/>
          <a:lstStyle/>
          <a:p>
            <a:r>
              <a:rPr lang="ru-RU" dirty="0">
                <a:ea typeface="+mj-lt"/>
                <a:cs typeface="+mj-lt"/>
              </a:rPr>
              <a:t>Отталкивание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2A5D993-D9F1-4E80-B642-2C91F43BB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16359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j-lt"/>
                <a:cs typeface="+mj-lt"/>
              </a:rPr>
              <a:t>При выполнении последнего шага колено толч­ковой, ноги поднимается меньше и постановка ноги на брусок производится с пятки быстрым перекатом на всю стопу. На брусок для отталкивания нога ставится почти выпрямленная в коленном суставе, готовая выполнить работу большой мощности.</a:t>
            </a:r>
          </a:p>
          <a:p>
            <a:r>
              <a:rPr lang="ru-RU" dirty="0">
                <a:ea typeface="+mj-lt"/>
                <a:cs typeface="+mj-lt"/>
              </a:rPr>
              <a:t>Толчковая нога при отталкивании находится на опоре в течение 0,11—0,13 с и испытывает нагрузку, превышающую в. 5—6 раз вес прыгуна. Угол постановки ноги на толчок равен 65—70°</a:t>
            </a:r>
          </a:p>
        </p:txBody>
      </p:sp>
    </p:spTree>
    <p:extLst>
      <p:ext uri="{BB962C8B-B14F-4D97-AF65-F5344CB8AC3E}">
        <p14:creationId xmlns:p14="http://schemas.microsoft.com/office/powerpoint/2010/main" xmlns="" val="395635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B4F004-D1BF-43D5-A985-35A7B8505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8292" y="452718"/>
            <a:ext cx="1845338" cy="1400530"/>
          </a:xfrm>
        </p:spPr>
        <p:txBody>
          <a:bodyPr/>
          <a:lstStyle/>
          <a:p>
            <a:r>
              <a:rPr lang="ru-RU" dirty="0">
                <a:ea typeface="+mj-lt"/>
                <a:cs typeface="+mj-lt"/>
              </a:rPr>
              <a:t>Полет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DFB824-C857-4369-8055-E4DC4D3DE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j-lt"/>
                <a:cs typeface="+mj-lt"/>
              </a:rPr>
              <a:t>После отталкивания от бруска до принятия группировки перед приземлением могут выполняться различные движения в полете. Форма этих, движений определяет способ движения в полете. Форма этих движений определяет спо­соб прыжка и его название: «согнув ноги», «прогнувшись», «нож­ницы». Каждый из способов имеет свои положительные и отрица­тельные стороны.</a:t>
            </a:r>
          </a:p>
          <a:p>
            <a:r>
              <a:rPr lang="ru-RU" dirty="0">
                <a:ea typeface="+mj-lt"/>
                <a:cs typeface="+mj-lt"/>
              </a:rPr>
              <a:t>Оттолкнувшись, прыгун в длины летит в положении шага, а затем подтягивает толчковую ногу к маховой и, подняв колени согнутых ног к груди, готовится к при­землению. Руки перед приземлением движутся сверху вперед, за тем вниз и назад, а ноги, разгибаясь в коленных суставах, выно­сятся как можно дальше вперед.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201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CDD5C-152A-4CC7-8333-0F367B3A62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F5C92A3-369B-43F3-BDCE-E560B1B0EC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xmlns="" id="{AEBE9F1A-B38D-446E-83AE-14B17CE77F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15B5014-A7EC-4BA6-9C83-8840CF81DB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22C43AB-86D7-420D-8AD7-DC0A15FDD0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E3EB826-A471-488F-9E8A-D65528A3C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FB3CEA1-88D9-42FB-88ED-1E9807FE65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DD5602BD-EAD1-4070-8280-007D3DF491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2558815" y="643467"/>
            <a:ext cx="7074369" cy="557106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9A6C928E-4252-4F33-8C34-E50A12A317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12964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63F593-4A18-4461-B0B8-3BBFB0087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6205" y="452718"/>
            <a:ext cx="4223124" cy="1400530"/>
          </a:xfrm>
        </p:spPr>
        <p:txBody>
          <a:bodyPr/>
          <a:lstStyle/>
          <a:p>
            <a:r>
              <a:rPr lang="ru-RU" dirty="0">
                <a:ea typeface="+mj-lt"/>
                <a:cs typeface="+mj-lt"/>
              </a:rPr>
              <a:t>Приземление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B6E717-118D-4075-B6F7-7C808C272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j-lt"/>
                <a:cs typeface="+mj-lt"/>
              </a:rPr>
              <a:t>Полетная фаза заканчивается принятием поло­жения группировки с целью далекого вынесения ног при призем­лении. Не следует торопиться с подготовкой к приземлению и раз­гибанием ног в коленных суставах, так как преждевременные дей­ствия затрудняют удержание ног в высоком горизонтальном поло­жении. Разгибание ног в коленных суставах происходит перед самым касанием песка. Во время приземления прыгун сгибает ноги в суставах, наклоняет туловище вперед и после окончания приземления выходит из ямы.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6369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>
            <a:extLst>
              <a:ext uri="{FF2B5EF4-FFF2-40B4-BE49-F238E27FC236}">
                <a16:creationId xmlns:a16="http://schemas.microsoft.com/office/drawing/2014/main" xmlns="" id="{C9ECDD5C-152A-4CC7-8333-0F367B3A62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xmlns="" id="{7F5C92A3-369B-43F3-BDCE-E560B1B0EC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8" name="Oval 12">
            <a:extLst>
              <a:ext uri="{FF2B5EF4-FFF2-40B4-BE49-F238E27FC236}">
                <a16:creationId xmlns:a16="http://schemas.microsoft.com/office/drawing/2014/main" xmlns="" id="{AEBE9F1A-B38D-446E-83AE-14B17CE77F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Picture 14">
            <a:extLst>
              <a:ext uri="{FF2B5EF4-FFF2-40B4-BE49-F238E27FC236}">
                <a16:creationId xmlns:a16="http://schemas.microsoft.com/office/drawing/2014/main" xmlns="" id="{915B5014-A7EC-4BA6-9C83-8840CF81DB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2" name="Picture 16">
            <a:extLst>
              <a:ext uri="{FF2B5EF4-FFF2-40B4-BE49-F238E27FC236}">
                <a16:creationId xmlns:a16="http://schemas.microsoft.com/office/drawing/2014/main" xmlns="" id="{022C43AB-86D7-420D-8AD7-DC0A15FDD0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8">
            <a:extLst>
              <a:ext uri="{FF2B5EF4-FFF2-40B4-BE49-F238E27FC236}">
                <a16:creationId xmlns:a16="http://schemas.microsoft.com/office/drawing/2014/main" xmlns="" id="{5E3EB826-A471-488F-9E8A-D65528A3C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xmlns="" id="{DFB3CEA1-88D9-42FB-88ED-1E9807FE65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Рисунок 4" descr="Изображение выглядит как текст, групп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726C0F5E-29A5-4EFA-A46F-2663D719AF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1852339" y="643467"/>
            <a:ext cx="8487321" cy="557106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9A6C928E-4252-4F33-8C34-E50A12A317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398030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Произвольный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Ion</vt:lpstr>
      <vt:lpstr>Прыжки в длину с разбега</vt:lpstr>
      <vt:lpstr>Содержание:</vt:lpstr>
      <vt:lpstr>Прыжок в длину с разбега </vt:lpstr>
      <vt:lpstr>Разбег</vt:lpstr>
      <vt:lpstr>Отталкивание</vt:lpstr>
      <vt:lpstr>Полет</vt:lpstr>
      <vt:lpstr>Слайд 7</vt:lpstr>
      <vt:lpstr>Приземление</vt:lpstr>
      <vt:lpstr>Слайд 9</vt:lpstr>
      <vt:lpstr>Источник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136</cp:revision>
  <dcterms:created xsi:type="dcterms:W3CDTF">2019-12-15T09:29:39Z</dcterms:created>
  <dcterms:modified xsi:type="dcterms:W3CDTF">2023-11-10T10:02:08Z</dcterms:modified>
</cp:coreProperties>
</file>