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69" autoAdjust="0"/>
  </p:normalViewPr>
  <p:slideViewPr>
    <p:cSldViewPr>
      <p:cViewPr varScale="1">
        <p:scale>
          <a:sx n="84" d="100"/>
          <a:sy n="84" d="100"/>
        </p:scale>
        <p:origin x="-212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204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6;&#1094;&#1077;&#1085;&#1080;&#1082;&#1072;.&#1088;&#1092;/my-diplom-sertificat" TargetMode="External"/><Relationship Id="rId2" Type="http://schemas.openxmlformats.org/officeDocument/2006/relationships/hyperlink" Target="https://solcesvel/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detskijsad/master-klas-po-ispolzovaniyu-igrovogo-nabora-dary-frebelj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800201"/>
          </a:xfrm>
        </p:spPr>
        <p:txBody>
          <a:bodyPr>
            <a:normAutofit/>
          </a:bodyPr>
          <a:lstStyle/>
          <a:p>
            <a:r>
              <a:rPr lang="ru-RU" sz="3200" b="1" i="1" cap="all" dirty="0" smtClean="0"/>
              <a:t/>
            </a:r>
            <a:br>
              <a:rPr lang="ru-RU" sz="3200" b="1" i="1" cap="all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39248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ПОРТФОЛИО</a:t>
            </a:r>
          </a:p>
          <a:p>
            <a:endParaRPr lang="ru-RU" sz="66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Профессиональных достижений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педагогического работника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endParaRPr lang="ru-RU" sz="2800" b="1" i="1" dirty="0" smtClean="0">
              <a:solidFill>
                <a:schemeClr val="tx1"/>
              </a:solidFill>
            </a:endParaRPr>
          </a:p>
          <a:p>
            <a:endParaRPr lang="ru-RU" sz="2800" b="1" i="1" dirty="0" smtClean="0">
              <a:solidFill>
                <a:schemeClr val="tx1"/>
              </a:solidFill>
            </a:endParaRPr>
          </a:p>
          <a:p>
            <a:endParaRPr lang="ru-RU" sz="6600" b="1" i="1" dirty="0" smtClean="0">
              <a:solidFill>
                <a:srgbClr val="FF0000"/>
              </a:solidFill>
            </a:endParaRPr>
          </a:p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4536996"/>
            <a:ext cx="401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22920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https://disk.yandex.ru/i/e2zSkfk2cIVhOQ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793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836712"/>
          <a:ext cx="8712968" cy="5350021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9332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19.08.2023г 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– Международное сетевое издание «Солнечный свет» статья «Использование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дошкольника и современных подходов работы с родителями в детском саду» </a:t>
                      </a:r>
                      <a:r>
                        <a:rPr lang="en-US" sz="1800" b="1" i="1" u="sng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https</a:t>
                      </a:r>
                      <a:r>
                        <a:rPr lang="ru-RU" sz="1800" b="1" i="1" u="sng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://</a:t>
                      </a:r>
                      <a:r>
                        <a:rPr lang="en-US" sz="1800" b="1" i="1" u="sng" dirty="0" err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solcesvel</a:t>
                      </a:r>
                      <a:r>
                        <a:rPr lang="ru-RU" sz="1800" b="1" i="1" u="sng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/</a:t>
                      </a:r>
                      <a:r>
                        <a:rPr lang="en-US" sz="1800" b="1" i="1" u="sng" dirty="0" err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ru</a:t>
                      </a:r>
                      <a:r>
                        <a:rPr lang="ru-RU" sz="1800" b="1" i="1" u="sng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/</a:t>
                      </a: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опубликованные материалы </a:t>
                      </a:r>
                      <a:endParaRPr lang="ru-RU" sz="1800" i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93" marR="572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81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(Свидетельство о публикации СМИ19.08.2023г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800" i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93" marR="572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649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15.03.2023г – Российская Федерация образовательный портал Ника «Является участником всероссийского образовательного портала Ника» </a:t>
                      </a:r>
                      <a:r>
                        <a:rPr lang="en-US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https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://</a:t>
                      </a:r>
                      <a:r>
                        <a:rPr lang="ru-RU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оценика.рф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/</a:t>
                      </a:r>
                      <a:r>
                        <a:rPr lang="en-US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my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diplom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sertificat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#</a:t>
                      </a:r>
                      <a:r>
                        <a:rPr lang="en-US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main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(Свидетельство о публикации СМИ ЭЛ № ФС 77-65747);</a:t>
                      </a:r>
                      <a:endParaRPr lang="ru-RU" sz="1800" i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93" marR="57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65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07.01.2023 – Международный образовательный портал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МААМ.ру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«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Пескография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как инновационная технология в развитии творческих способностей детей старшего дошкольного возраста </a:t>
                      </a:r>
                      <a:r>
                        <a:rPr lang="en-US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https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://</a:t>
                      </a:r>
                      <a:r>
                        <a:rPr lang="en-US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www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.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maam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.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ru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/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detskijsad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/</a:t>
                      </a:r>
                      <a:r>
                        <a:rPr lang="en-US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master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klas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po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ispolzovaniyu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igrovogo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nabora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dary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800" b="1" i="1" u="sng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frebelja</a:t>
                      </a:r>
                      <a:r>
                        <a:rPr lang="ru-RU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.</a:t>
                      </a:r>
                      <a:r>
                        <a:rPr lang="en-US" sz="1800" b="1" i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html</a:t>
                      </a:r>
                      <a:endParaRPr lang="ru-RU" sz="1800" i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93" marR="57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cee72af6efa0223bc3af642bad17e9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168352" cy="2592288"/>
          </a:xfrm>
          <a:prstGeom prst="rect">
            <a:avLst/>
          </a:prstGeom>
        </p:spPr>
      </p:pic>
      <p:pic>
        <p:nvPicPr>
          <p:cNvPr id="4" name="Рисунок 3" descr="1c4201b0151e72551e6af973eb95e96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3520770" cy="2520280"/>
          </a:xfrm>
          <a:prstGeom prst="rect">
            <a:avLst/>
          </a:prstGeom>
        </p:spPr>
      </p:pic>
      <p:pic>
        <p:nvPicPr>
          <p:cNvPr id="5" name="Рисунок 4" descr="1546453-015-016-ser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824" y="3212976"/>
            <a:ext cx="259228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904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детей в конкурсах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1" y="836713"/>
          <a:ext cx="8352928" cy="5945617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10.02.2023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Городской конкурс «Женщина водитель» диплом участника 1 чел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Городской конкурс « Рыцари дорог» - Диплом участника 1 человек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06.02.2023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4800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Образовательный портал НИКА Диплом победителя Всероссийского творческого конкурса «Защитник Родины моей». Поделка «Мой папа защитник», участник 1 человек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16.03.2023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Участие средней группы в краевом конкурсе «Неопалимая  купина»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2023год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4800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Участие средней группы во Всероссийской акции «Ценности будущего в традициях народной культуры. Проект «Бабушкины сказки», 4 участника 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14.04.2023 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4800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Диплом победителя 1 место  Всероссийского конкурса «Изумрудный город» номинация: Светлая пасха. Название работы: « Пасхальный набор», 1 участник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20.06.2023г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37987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Городской фестиваль «Клубничная столица Приморья», 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 участников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0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28.04.2023г Городская акция «Покормите птиц зимой», МБУДО «Созвездие» ГО Спасск – Дальний; сертификат за участие средняя группа.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400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09.05.2023г – Всероссийская акция «Окна Победы», посвящена празднованию 78 годовщины Великой Победы, Федеральное агентство по делам молодежи, 8 участников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15.092023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4800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Всероссийского конкурса «Изумрудный город» номинация: Осеннее творчество. Название работы: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«Портрет осени», Диплом победителя 2 место  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27.11.2023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266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Участие во Всероссийском конкурсе детского рисунка «Персонаж здорового образа жизни» , воспитанники старшей группы</a:t>
                      </a:r>
                      <a:endParaRPr lang="ru-RU" sz="12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160240" cy="3095491"/>
          </a:xfrm>
          <a:prstGeom prst="rect">
            <a:avLst/>
          </a:prstGeom>
        </p:spPr>
      </p:pic>
      <p:pic>
        <p:nvPicPr>
          <p:cNvPr id="3" name="Рисунок 2" descr="р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64" y="332656"/>
            <a:ext cx="2204958" cy="3024336"/>
          </a:xfrm>
          <a:prstGeom prst="rect">
            <a:avLst/>
          </a:prstGeom>
        </p:spPr>
      </p:pic>
      <p:pic>
        <p:nvPicPr>
          <p:cNvPr id="4" name="Рисунок 3" descr="п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76" y="332657"/>
            <a:ext cx="2135215" cy="2952328"/>
          </a:xfrm>
          <a:prstGeom prst="rect">
            <a:avLst/>
          </a:prstGeom>
        </p:spPr>
      </p:pic>
      <p:pic>
        <p:nvPicPr>
          <p:cNvPr id="5" name="Рисунок 4" descr="170520047269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5"/>
            <a:ext cx="2016224" cy="2592288"/>
          </a:xfrm>
          <a:prstGeom prst="rect">
            <a:avLst/>
          </a:prstGeom>
        </p:spPr>
      </p:pic>
      <p:pic>
        <p:nvPicPr>
          <p:cNvPr id="6" name="Рисунок 5" descr="170520730013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9912" y="3789040"/>
            <a:ext cx="3816424" cy="244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4626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Отзывы и благодарности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70342350486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312368" cy="4680520"/>
          </a:xfrm>
          <a:prstGeom prst="rect">
            <a:avLst/>
          </a:prstGeom>
        </p:spPr>
      </p:pic>
      <p:pic>
        <p:nvPicPr>
          <p:cNvPr id="4" name="Рисунок 3" descr="17052004727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468069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034196748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312368" cy="3744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62068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Громобоева</a:t>
            </a:r>
            <a:r>
              <a:rPr lang="ru-RU" b="1" i="1" dirty="0" smtClean="0">
                <a:solidFill>
                  <a:srgbClr val="002060"/>
                </a:solidFill>
              </a:rPr>
              <a:t> Екатерина Ивановна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Должность</a:t>
            </a:r>
            <a:r>
              <a:rPr lang="ru-RU" i="1" dirty="0" smtClean="0">
                <a:solidFill>
                  <a:schemeClr val="bg1"/>
                </a:solidFill>
              </a:rPr>
              <a:t>:  воспитатель детского сада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Место работы: </a:t>
            </a:r>
            <a:r>
              <a:rPr lang="ru-RU" i="1" dirty="0" smtClean="0">
                <a:solidFill>
                  <a:schemeClr val="bg1"/>
                </a:solidFill>
              </a:rPr>
              <a:t>Муниципальное дошкольное образовательное учреждение Центр Развития Ребенка детский сад № 4 «Солнышко» города Спасска- Дальнего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Трудовой стаж работы: </a:t>
            </a:r>
            <a:r>
              <a:rPr lang="ru-RU" i="1" dirty="0" smtClean="0">
                <a:solidFill>
                  <a:schemeClr val="bg1"/>
                </a:solidFill>
              </a:rPr>
              <a:t>15 лет</a:t>
            </a:r>
            <a:r>
              <a:rPr lang="ru-RU" b="1" i="1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Педагогический стаж: </a:t>
            </a:r>
            <a:r>
              <a:rPr lang="ru-RU" i="1" dirty="0" smtClean="0">
                <a:solidFill>
                  <a:schemeClr val="bg1"/>
                </a:solidFill>
              </a:rPr>
              <a:t>15лет</a:t>
            </a:r>
            <a:r>
              <a:rPr lang="ru-RU" b="1" i="1" dirty="0" smtClean="0">
                <a:solidFill>
                  <a:schemeClr val="bg1"/>
                </a:solidFill>
              </a:rPr>
              <a:t>  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Образование:  </a:t>
            </a:r>
            <a:r>
              <a:rPr lang="ru-RU" i="1" dirty="0" smtClean="0">
                <a:solidFill>
                  <a:schemeClr val="bg1"/>
                </a:solidFill>
              </a:rPr>
              <a:t>среднее - специальное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i="1" dirty="0" smtClean="0">
                <a:solidFill>
                  <a:schemeClr val="bg1"/>
                </a:solidFill>
              </a:rPr>
              <a:t>Спасский педагогический колледж № 3 г. Спасск - Дальний, 2008 год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Специальность, квалификация по диплому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Учитель начальных классов, ( воспитатель).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Квалификационная категория:  </a:t>
            </a:r>
            <a:r>
              <a:rPr lang="ru-RU" i="1" dirty="0" smtClean="0">
                <a:solidFill>
                  <a:schemeClr val="bg1"/>
                </a:solidFill>
              </a:rPr>
              <a:t>первая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95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Эссе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sz="2000" b="1" i="1" dirty="0" smtClean="0">
                <a:solidFill>
                  <a:schemeClr val="bg1"/>
                </a:solidFill>
              </a:rPr>
              <a:t>Из всех профессий я выбрала одну. Что может быть прекраснее на свете, чем детям прививать любовь к добру  и быть за них в ответе»- с таким жизненным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кредом</a:t>
            </a:r>
            <a:r>
              <a:rPr lang="ru-RU" sz="2000" b="1" i="1" dirty="0" smtClean="0">
                <a:solidFill>
                  <a:schemeClr val="bg1"/>
                </a:solidFill>
              </a:rPr>
              <a:t> я работаю в детском саду </a:t>
            </a:r>
            <a:r>
              <a:rPr lang="ru-RU" sz="2000" i="1" dirty="0" smtClean="0">
                <a:solidFill>
                  <a:schemeClr val="bg1"/>
                </a:solidFill>
              </a:rPr>
              <a:t> воспитателем  вот уже 15 лет. Не перестаю удивляться, на сколько все дети разные, интересные, забавные, удивительно умные, умеющие своими рассуждениями и поступками поставить задачу передо мной или любым взрослым. Каждый ребенок уникален в своем роде, каждый из них и талантливый художник, и пытливый наблюдатель.  Чтобы ответить на детские вопросы, развивая у них познавательный интерес, привлекаю детей и их родителей к совместной деятельности, используя интересные методы и приемы работы, такие, как , </a:t>
            </a:r>
            <a:r>
              <a:rPr lang="en-US" sz="2000" i="1" dirty="0" smtClean="0">
                <a:solidFill>
                  <a:schemeClr val="bg1"/>
                </a:solidFill>
              </a:rPr>
              <a:t>STEAM</a:t>
            </a:r>
            <a:r>
              <a:rPr lang="ru-RU" sz="2000" i="1" dirty="0" smtClean="0">
                <a:solidFill>
                  <a:schemeClr val="bg1"/>
                </a:solidFill>
              </a:rPr>
              <a:t>-технологии. Одно из направлений -  « </a:t>
            </a:r>
            <a:r>
              <a:rPr lang="ru-RU" sz="2000" i="1" dirty="0" err="1" smtClean="0">
                <a:solidFill>
                  <a:schemeClr val="bg1"/>
                </a:solidFill>
              </a:rPr>
              <a:t>Нейроигры</a:t>
            </a:r>
            <a:r>
              <a:rPr lang="ru-RU" sz="2000" i="1" dirty="0" smtClean="0">
                <a:solidFill>
                  <a:schemeClr val="bg1"/>
                </a:solidFill>
              </a:rPr>
              <a:t>», я использую в своей работе по развитию познавательного интереса у старших дошкольников. Такие  игры всегда увлекают детей,  раскрывают знания в разных областях,  развиваю  моторику ,  заряжают бодрость , поднимают настроение.   А также помогают раскрыть  умственный потенциал,  желание участвовать в  творческих конкурсах.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541298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Мною создана картотека развивающих и обучающих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Нейроигр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познавательному и речевому развитию. Планирую транслировать имеющийся педагогический опыт работы в данном направлении на семинарах-практикумах для педагогов.  Самый лучший способ  увлечь детей -  это увлечь их родителей. Так  я подготовила  мастер-класс  по использовании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Нейроигр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домашних условиях для родителей своих воспитанников « Учимся играя».  Как современный и мобильный педагог постоянно повышаю свою  квалификацию на различных курсах и семинарах. Принимаю активное участие  в профессиональных конкурсах различного уровня.</a:t>
            </a:r>
            <a:r>
              <a:rPr lang="ru-RU" sz="2000" i="1" dirty="0" smtClean="0">
                <a:solidFill>
                  <a:schemeClr val="bg1"/>
                </a:solidFill>
              </a:rPr>
              <a:t> Строя планы на будущее, стараюсь все  время двигаться вперед, осваивать  инновационные технологии, нетрадиционные методики, искать и находить что-то новое, развивать свои творческие способности, помогать детям раскрывать свои таланты и способности.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65434"/>
            <a:ext cx="8604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764703"/>
          <a:ext cx="8352928" cy="5688633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2844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26.04.2023г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Международная академия “СМАРТ» диплом 2 место в номинации «Лучшая презентация к уроку» во Всероссийском конкурсе « Я расскажу вам о войне» 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ПРИМОРСКИЙ КРАЕВОЙ ИНСТИТУТ  ОБРАЗОВАНИЯ  Региональный конкурс видеороликов  « Моя педагогическая находка», сертификат участника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07.04.2023г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ЗОЛОТОЙ  ВЕК Образовательный портал. Диплом 2 степени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«Проектно-исследовательская  деятельность» «Огород на окне»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30.06.2023г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Всероссийская Федерация Департамент образования и науки города Москвы. Государственное автономное образовательное учреждение высшего образования города Москвы. Сертификат участника Всероссийского конкурса методических  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STEAM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решений в образовании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08.11.2023г 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Всероссийский  фестиваль «ПРОФЕССИОНАЛЫ ОБРАЗОВАНИЯ» «Современный педагогический опыт», Диплом победителя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 2023 год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Министерство образования Приморского края  КГАУ ДО «Региональный модельный центр приморского края» МОБУ ДО «Центр внешкольной работы» 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Арсеньевского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городского округа. Участник краевого конкурса-фестиваля «Праздник 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Эколят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молодых защитников природы». Номинация «Журналистика»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мобоева Екатерина Иван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384376" cy="2664296"/>
          </a:xfrm>
          <a:prstGeom prst="rect">
            <a:avLst/>
          </a:prstGeom>
        </p:spPr>
      </p:pic>
      <p:pic>
        <p:nvPicPr>
          <p:cNvPr id="3" name="Рисунок 2" descr="1705202012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3600400" cy="2664296"/>
          </a:xfrm>
          <a:prstGeom prst="rect">
            <a:avLst/>
          </a:prstGeom>
        </p:spPr>
      </p:pic>
      <p:pic>
        <p:nvPicPr>
          <p:cNvPr id="5" name="Рисунок 4" descr="170520047275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152" y="3429000"/>
            <a:ext cx="2383645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1301143" lon="601140" rev="21573786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703423504789.jpg"/>
          <p:cNvPicPr/>
          <p:nvPr/>
        </p:nvPicPr>
        <p:blipFill>
          <a:blip r:embed="rId5" cstate="print"/>
          <a:stretch>
            <a:fillRect/>
          </a:stretch>
        </p:blipFill>
        <p:spPr>
          <a:xfrm rot="711488">
            <a:off x="297535" y="3270957"/>
            <a:ext cx="2291467" cy="313384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sp3d/>
        </p:spPr>
      </p:pic>
      <p:pic>
        <p:nvPicPr>
          <p:cNvPr id="7" name="Рисунок 6" descr="12883 от 16.11.2022 (1)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3808" y="3284984"/>
            <a:ext cx="2592288" cy="3312368"/>
          </a:xfrm>
          <a:prstGeom prst="roundRect">
            <a:avLst/>
          </a:prstGeom>
          <a:noFill/>
          <a:ln>
            <a:noFill/>
          </a:ln>
          <a:scene3d>
            <a:camera prst="perspectiveLeft">
              <a:rot lat="21301143" lon="1801141" rev="21573786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00416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опыта работы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2"/>
          <a:ext cx="8496943" cy="4468632"/>
        </p:xfrm>
        <a:graphic>
          <a:graphicData uri="http://schemas.openxmlformats.org/drawingml/2006/table">
            <a:tbl>
              <a:tblPr/>
              <a:tblGrid>
                <a:gridCol w="8496943"/>
              </a:tblGrid>
              <a:tr h="4102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 мая 2023 года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4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ГМО  педагогов детей младшего дошкольного возраста ДОО ГО Спасск - Дальний «Сенсорное развитие детей младшего дошкольного возраста», мастер-класс «Развиваем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сенсорику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у младших дошкольников посредством создания дидактических игр», сертификат участника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29306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21сентября 2023 года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123086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Семинар – практикум в ДОО «Технология утреннего и вечернего круга», мастер-класс «Методика проведения утреннего и вечернего круга с детьми старшего дошкольного возраста».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342350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384377" cy="4464496"/>
          </a:xfrm>
          <a:prstGeom prst="rect">
            <a:avLst/>
          </a:prstGeom>
        </p:spPr>
      </p:pic>
      <p:pic>
        <p:nvPicPr>
          <p:cNvPr id="3" name="Рисунок 2" descr="17052040525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4896544" cy="496855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1740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квалификации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7"/>
          <a:ext cx="8496944" cy="2962656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978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75590" algn="l"/>
                        </a:tabLs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19.12.2022г. ООО «НПО ПРОФЭКСПОРТСОФТ» «Педагогический Универси­тет РФ» г. Брянск  по программе дополнительного профессионального образо­вания «Портфолио дошкольника и современные подходы работы с родителями и детьми в детском саду» в объеме 144 часа;</a:t>
                      </a:r>
                      <a:endParaRPr lang="ru-RU" sz="1800" i="1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96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endParaRPr lang="ru-RU" sz="1800" i="1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E9F2"/>
                    </a:solidFill>
                  </a:tcPr>
                </a:tc>
              </a:tr>
              <a:tr h="978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07.03.02023г  ООО «Международные Образовательные Проекты» Центр дополнительного профессионального образования «Экстерн» г. Санкт-Петербург   «Инклюзивное и интегрированное образование детей с ОВЗ в условиях реализации ФГОС», в объеме 72 часа</a:t>
                      </a:r>
                      <a:endParaRPr lang="ru-RU" sz="1800" i="1" dirty="0">
                        <a:solidFill>
                          <a:srgbClr val="21798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A2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65700878f98ef37ed748b7e2b2474b9f (1)_page-00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4077072"/>
            <a:ext cx="3528392" cy="2376264"/>
          </a:xfrm>
          <a:prstGeom prst="rect">
            <a:avLst/>
          </a:prstGeom>
        </p:spPr>
      </p:pic>
      <p:pic>
        <p:nvPicPr>
          <p:cNvPr id="5" name="Рисунок 4" descr="170503587984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7072"/>
            <a:ext cx="3600400" cy="244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937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фестиваль педагогических открытий года «со-бытие» Номиция « воспитатель» </dc:title>
  <dc:creator>79147</dc:creator>
  <cp:lastModifiedBy>79147</cp:lastModifiedBy>
  <cp:revision>24</cp:revision>
  <dcterms:created xsi:type="dcterms:W3CDTF">2024-02-04T08:18:15Z</dcterms:created>
  <dcterms:modified xsi:type="dcterms:W3CDTF">2024-02-16T00:51:36Z</dcterms:modified>
</cp:coreProperties>
</file>