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9" r:id="rId2"/>
    <p:sldId id="256" r:id="rId3"/>
    <p:sldId id="257" r:id="rId4"/>
    <p:sldId id="258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6F58FC3E-7E06-4B70-A1FE-2ED169B34826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AC21F7A6-D83A-4FB1-9603-466D9D64D4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8FC3E-7E06-4B70-A1FE-2ED169B34826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F7A6-D83A-4FB1-9603-466D9D64D4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8FC3E-7E06-4B70-A1FE-2ED169B34826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F7A6-D83A-4FB1-9603-466D9D64D4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8FC3E-7E06-4B70-A1FE-2ED169B34826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F7A6-D83A-4FB1-9603-466D9D64D4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8FC3E-7E06-4B70-A1FE-2ED169B34826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F7A6-D83A-4FB1-9603-466D9D64D4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8FC3E-7E06-4B70-A1FE-2ED169B34826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F7A6-D83A-4FB1-9603-466D9D64D43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8FC3E-7E06-4B70-A1FE-2ED169B34826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F7A6-D83A-4FB1-9603-466D9D64D43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8FC3E-7E06-4B70-A1FE-2ED169B34826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F7A6-D83A-4FB1-9603-466D9D64D4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8FC3E-7E06-4B70-A1FE-2ED169B34826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F7A6-D83A-4FB1-9603-466D9D64D4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6F58FC3E-7E06-4B70-A1FE-2ED169B34826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AC21F7A6-D83A-4FB1-9603-466D9D64D4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6F58FC3E-7E06-4B70-A1FE-2ED169B34826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AC21F7A6-D83A-4FB1-9603-466D9D64D4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F58FC3E-7E06-4B70-A1FE-2ED169B34826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C21F7A6-D83A-4FB1-9603-466D9D64D43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Вся правда о парителях….</a:t>
            </a:r>
            <a:endParaRPr lang="ru-RU" sz="4000" b="1" dirty="0"/>
          </a:p>
        </p:txBody>
      </p:sp>
      <p:pic>
        <p:nvPicPr>
          <p:cNvPr id="1026" name="Picture 2" descr="C:\Users\psychologist\Desktop\вейбы\Wves2-vFws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4"/>
            <a:ext cx="7848872" cy="437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566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psychologist\Desktop\вейбы\9Yt5Z9Wt_w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4" y="980728"/>
            <a:ext cx="7244283" cy="489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009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psychologist\Desktop\вейбы\tTKmajUqBR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76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psychologist\Desktop\вейбы\oMqa2Ej6F2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136904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467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psychologist\Desktop\вейбы\TYuVcCGu2F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962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 descr="C:\Users\psychologist\Desktop\вейбы\LzAaF9q9Gv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712967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239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psychologist\Desktop\вейбы\51hkrfT6kl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5" cy="655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3343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14</TotalTime>
  <Words>5</Words>
  <Application>Microsoft Office PowerPoint</Application>
  <PresentationFormat>Экран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Кнопка</vt:lpstr>
      <vt:lpstr>Вся правда о парителях….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Вся правда о парителях….</dc:title>
  <dc:creator>psychologist</dc:creator>
  <cp:lastModifiedBy>psychologist</cp:lastModifiedBy>
  <cp:revision>2</cp:revision>
  <dcterms:created xsi:type="dcterms:W3CDTF">2022-11-09T10:27:40Z</dcterms:created>
  <dcterms:modified xsi:type="dcterms:W3CDTF">2022-11-09T10:41:48Z</dcterms:modified>
</cp:coreProperties>
</file>