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6" r:id="rId10"/>
    <p:sldId id="272" r:id="rId11"/>
    <p:sldId id="274" r:id="rId12"/>
    <p:sldId id="275" r:id="rId13"/>
    <p:sldId id="264" r:id="rId14"/>
    <p:sldId id="265" r:id="rId15"/>
    <p:sldId id="266" r:id="rId16"/>
    <p:sldId id="267" r:id="rId17"/>
    <p:sldId id="268" r:id="rId18"/>
    <p:sldId id="269" r:id="rId19"/>
    <p:sldId id="27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163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339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4806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229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4171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771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046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963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839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483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3/15/2023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78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412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401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480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006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292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729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IDIOMS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 ENGLISH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123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idioms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3462866" cy="4024311"/>
          </a:xfrm>
        </p:spPr>
        <p:txBody>
          <a:bodyPr/>
          <a:lstStyle/>
          <a:p>
            <a:r>
              <a:rPr lang="en-US" b="1" dirty="0" smtClean="0"/>
              <a:t>Be in the black book</a:t>
            </a:r>
          </a:p>
          <a:p>
            <a:endParaRPr lang="en-US" dirty="0"/>
          </a:p>
          <a:p>
            <a:r>
              <a:rPr lang="ru-RU" dirty="0" smtClean="0"/>
              <a:t>Оказаться в немилости</a:t>
            </a:r>
          </a:p>
          <a:p>
            <a:endParaRPr lang="ru-RU" dirty="0"/>
          </a:p>
          <a:p>
            <a:r>
              <a:rPr lang="ru-RU" dirty="0" smtClean="0"/>
              <a:t>Во времена, когда бухгалтерия велась вручную, использовались книги разного цвета. В черную книгу записывали должников.</a:t>
            </a:r>
            <a:endParaRPr lang="ru-RU" dirty="0"/>
          </a:p>
        </p:txBody>
      </p:sp>
      <p:pic>
        <p:nvPicPr>
          <p:cNvPr id="1026" name="Picture 2" descr="https://www.fubiz.net/wp-content/uploads/2013/09/The-Black-Book-of-Cards-5-640x4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5" y="3225801"/>
            <a:ext cx="3580983" cy="27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4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738189"/>
            <a:ext cx="8596668" cy="1320800"/>
          </a:xfrm>
        </p:spPr>
        <p:txBody>
          <a:bodyPr/>
          <a:lstStyle/>
          <a:p>
            <a:r>
              <a:rPr lang="en-US" dirty="0" smtClean="0"/>
              <a:t>History of idioms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28392" y="2228322"/>
            <a:ext cx="3462866" cy="4024311"/>
          </a:xfrm>
        </p:spPr>
        <p:txBody>
          <a:bodyPr/>
          <a:lstStyle/>
          <a:p>
            <a:r>
              <a:rPr lang="en-US" b="1" dirty="0" smtClean="0"/>
              <a:t>Full of beans</a:t>
            </a:r>
          </a:p>
          <a:p>
            <a:endParaRPr lang="en-US" dirty="0"/>
          </a:p>
          <a:p>
            <a:r>
              <a:rPr lang="ru-RU" dirty="0" smtClean="0"/>
              <a:t>Активный, энергичный человек</a:t>
            </a:r>
          </a:p>
          <a:p>
            <a:endParaRPr lang="ru-RU" dirty="0"/>
          </a:p>
          <a:p>
            <a:r>
              <a:rPr lang="ru-RU" dirty="0" smtClean="0"/>
              <a:t>Раньше лошадей кормили бобами, после чего животные вели себя активно и оживленно.</a:t>
            </a:r>
            <a:endParaRPr lang="ru-RU" dirty="0"/>
          </a:p>
        </p:txBody>
      </p:sp>
      <p:pic>
        <p:nvPicPr>
          <p:cNvPr id="2050" name="Picture 2" descr="https://zookakadu.ru/wp-content/uploads/2/0/2/202cf109a53f728ea094bc03ca79d03f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41" y="2995347"/>
            <a:ext cx="4492037" cy="303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09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87866"/>
            <a:ext cx="8596668" cy="1320800"/>
          </a:xfrm>
        </p:spPr>
        <p:txBody>
          <a:bodyPr/>
          <a:lstStyle/>
          <a:p>
            <a:r>
              <a:rPr lang="en-US" dirty="0" smtClean="0"/>
              <a:t>History of idioms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415523"/>
            <a:ext cx="3809999" cy="4815944"/>
          </a:xfrm>
        </p:spPr>
        <p:txBody>
          <a:bodyPr/>
          <a:lstStyle/>
          <a:p>
            <a:r>
              <a:rPr lang="en-US" b="1" dirty="0" smtClean="0"/>
              <a:t>Let the cat out of the bag</a:t>
            </a:r>
          </a:p>
          <a:p>
            <a:endParaRPr lang="en-US" dirty="0"/>
          </a:p>
          <a:p>
            <a:r>
              <a:rPr lang="ru-RU" dirty="0" smtClean="0"/>
              <a:t>Раскрыть правду, проболтаться</a:t>
            </a:r>
          </a:p>
          <a:p>
            <a:endParaRPr lang="ru-RU" dirty="0"/>
          </a:p>
          <a:p>
            <a:r>
              <a:rPr lang="ru-RU" dirty="0" smtClean="0"/>
              <a:t>В средние века купленных на ярмарке поросят несли домой в мешках. Нечестные торговцы могли незаметно подменить поросенка на большего кота. Обман вскрывался только дома, когда владельцы открывали мешок.</a:t>
            </a:r>
            <a:endParaRPr lang="ru-RU" dirty="0"/>
          </a:p>
        </p:txBody>
      </p:sp>
      <p:pic>
        <p:nvPicPr>
          <p:cNvPr id="3074" name="Picture 2" descr="https://avatars.mds.yandex.net/get-music-misc/29541/track.74784296.kiiwj0cs.og/m1000x10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1415523"/>
            <a:ext cx="4123093" cy="412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78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Guess the meaning</a:t>
            </a:r>
            <a:r>
              <a:rPr lang="ru-RU" dirty="0" smtClean="0"/>
              <a:t>. </a:t>
            </a:r>
            <a:r>
              <a:rPr lang="en-US" dirty="0" smtClean="0"/>
              <a:t>The weather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Under the weather                              </a:t>
            </a:r>
            <a:r>
              <a:rPr lang="ru-RU" sz="2000" b="1" dirty="0" smtClean="0"/>
              <a:t>Нет худа без добра</a:t>
            </a:r>
          </a:p>
          <a:p>
            <a:endParaRPr lang="en-US" sz="2000" b="1" dirty="0" smtClean="0"/>
          </a:p>
          <a:p>
            <a:r>
              <a:rPr lang="en-US" sz="2000" dirty="0" smtClean="0"/>
              <a:t>Chase the rainbows</a:t>
            </a:r>
            <a:r>
              <a:rPr lang="ru-RU" sz="2000" dirty="0" smtClean="0"/>
              <a:t>                             </a:t>
            </a:r>
            <a:r>
              <a:rPr lang="ru-RU" sz="2000" b="1" dirty="0" smtClean="0"/>
              <a:t>Плохо себя чувствовать</a:t>
            </a:r>
            <a:endParaRPr lang="en-US" sz="2000" b="1" dirty="0" smtClean="0"/>
          </a:p>
          <a:p>
            <a:endParaRPr lang="en-US" sz="2000" dirty="0" smtClean="0"/>
          </a:p>
          <a:p>
            <a:r>
              <a:rPr lang="en-US" sz="2000" dirty="0" smtClean="0"/>
              <a:t>Save for a rainy day</a:t>
            </a:r>
            <a:r>
              <a:rPr lang="ru-RU" sz="2000" dirty="0" smtClean="0"/>
              <a:t>                            </a:t>
            </a:r>
            <a:r>
              <a:rPr lang="ru-RU" sz="2000" b="1" dirty="0" smtClean="0"/>
              <a:t>Откладывать на черный день</a:t>
            </a:r>
            <a:endParaRPr lang="en-US" sz="2000" b="1" dirty="0" smtClean="0"/>
          </a:p>
          <a:p>
            <a:endParaRPr lang="en-US" sz="2000" dirty="0" smtClean="0"/>
          </a:p>
          <a:p>
            <a:r>
              <a:rPr lang="en-US" sz="2000" dirty="0" smtClean="0"/>
              <a:t>Every cloud has a silver lining</a:t>
            </a:r>
            <a:r>
              <a:rPr lang="ru-RU" sz="2000" dirty="0" smtClean="0"/>
              <a:t>              </a:t>
            </a:r>
            <a:r>
              <a:rPr lang="ru-RU" sz="2000" b="1" dirty="0"/>
              <a:t>Стремиться к несбыточному</a:t>
            </a:r>
            <a:endParaRPr lang="en-US" sz="2000" b="1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5375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Guess the meaning. The body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Sweet tooth                                        </a:t>
            </a:r>
            <a:r>
              <a:rPr lang="ru-RU" sz="2000" b="1" dirty="0" smtClean="0"/>
              <a:t>Жажда путешествий</a:t>
            </a:r>
          </a:p>
          <a:p>
            <a:endParaRPr lang="en-US" sz="2000" b="1" dirty="0" smtClean="0"/>
          </a:p>
          <a:p>
            <a:r>
              <a:rPr lang="en-US" sz="2000" dirty="0" smtClean="0"/>
              <a:t>Itchy feet               </a:t>
            </a:r>
            <a:r>
              <a:rPr lang="ru-RU" sz="2000" dirty="0" smtClean="0"/>
              <a:t>                             </a:t>
            </a:r>
            <a:r>
              <a:rPr lang="ru-RU" sz="2000" b="1" dirty="0" smtClean="0"/>
              <a:t>Опытный человек</a:t>
            </a:r>
            <a:endParaRPr lang="en-US" sz="2000" b="1" dirty="0" smtClean="0"/>
          </a:p>
          <a:p>
            <a:endParaRPr lang="en-US" sz="2000" dirty="0" smtClean="0"/>
          </a:p>
          <a:p>
            <a:r>
              <a:rPr lang="en-US" sz="2000" dirty="0" smtClean="0"/>
              <a:t>Old hand                                             </a:t>
            </a:r>
            <a:r>
              <a:rPr lang="ru-RU" sz="2000" b="1" dirty="0" smtClean="0"/>
              <a:t>Слушать очень внимательно</a:t>
            </a:r>
            <a:endParaRPr lang="en-US" sz="2000" b="1" dirty="0" smtClean="0"/>
          </a:p>
          <a:p>
            <a:endParaRPr lang="en-US" sz="2000" dirty="0" smtClean="0"/>
          </a:p>
          <a:p>
            <a:r>
              <a:rPr lang="en-US" sz="2000" dirty="0" smtClean="0"/>
              <a:t>All ears                                  </a:t>
            </a:r>
            <a:r>
              <a:rPr lang="ru-RU" sz="2000" dirty="0" smtClean="0"/>
              <a:t>              </a:t>
            </a:r>
            <a:r>
              <a:rPr lang="ru-RU" sz="2000" b="1" dirty="0" smtClean="0"/>
              <a:t>Сладкоежка</a:t>
            </a:r>
            <a:endParaRPr lang="en-US" sz="2000" b="1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3506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remember?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584" y="1930400"/>
            <a:ext cx="3842015" cy="4260696"/>
          </a:xfrm>
        </p:spPr>
      </p:pic>
    </p:spTree>
    <p:extLst>
      <p:ext uri="{BB962C8B-B14F-4D97-AF65-F5344CB8AC3E}">
        <p14:creationId xmlns:p14="http://schemas.microsoft.com/office/powerpoint/2010/main" val="399328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remember?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2150534"/>
            <a:ext cx="5586148" cy="4309269"/>
          </a:xfrm>
        </p:spPr>
      </p:pic>
    </p:spTree>
    <p:extLst>
      <p:ext uri="{BB962C8B-B14F-4D97-AF65-F5344CB8AC3E}">
        <p14:creationId xmlns:p14="http://schemas.microsoft.com/office/powerpoint/2010/main" val="153990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remember?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0" name="Picture 4" descr="https://sun9-48.userapi.com/impg/sgELtx7oG5_cmNfmSyz-V4G-lzYUTwO9LaQrEQ/_n2YDDF1PWw.jpg?size=210x434&amp;quality=95&amp;sign=ad90309d313a095aa5c6aea269e5019b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667" y="1270000"/>
            <a:ext cx="3287799" cy="494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58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remember?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https://sun9-79.userapi.com/impg/z1rv7l8-j-6mc_IC25aLpIJzJY7baUPJ5UMMlA/WnrnAIs2jfk.jpg?size=452x294&amp;quality=95&amp;sign=b34c60243c2bafa823829328a4f313be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455" y="1930400"/>
            <a:ext cx="6448425" cy="419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61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1305" y="3174380"/>
            <a:ext cx="8596668" cy="322642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Thanks for your attention!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423612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933" y="379141"/>
            <a:ext cx="6636496" cy="5921298"/>
          </a:xfrm>
        </p:spPr>
      </p:pic>
    </p:spTree>
    <p:extLst>
      <p:ext uri="{BB962C8B-B14F-4D97-AF65-F5344CB8AC3E}">
        <p14:creationId xmlns:p14="http://schemas.microsoft.com/office/powerpoint/2010/main" val="294524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244" y="403650"/>
            <a:ext cx="6146298" cy="572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83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268" y="613318"/>
            <a:ext cx="6255834" cy="565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8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947" y="409848"/>
            <a:ext cx="6316862" cy="5764780"/>
          </a:xfrm>
        </p:spPr>
      </p:pic>
    </p:spTree>
    <p:extLst>
      <p:ext uri="{BB962C8B-B14F-4D97-AF65-F5344CB8AC3E}">
        <p14:creationId xmlns:p14="http://schemas.microsoft.com/office/powerpoint/2010/main" val="21629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886" y="231039"/>
            <a:ext cx="6641713" cy="589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14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656" y="365242"/>
            <a:ext cx="6418280" cy="5916439"/>
          </a:xfrm>
        </p:spPr>
      </p:pic>
    </p:spTree>
    <p:extLst>
      <p:ext uri="{BB962C8B-B14F-4D97-AF65-F5344CB8AC3E}">
        <p14:creationId xmlns:p14="http://schemas.microsoft.com/office/powerpoint/2010/main" val="195305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433" y="398696"/>
            <a:ext cx="6298083" cy="5798845"/>
          </a:xfrm>
        </p:spPr>
      </p:pic>
    </p:spTree>
    <p:extLst>
      <p:ext uri="{BB962C8B-B14F-4D97-AF65-F5344CB8AC3E}">
        <p14:creationId xmlns:p14="http://schemas.microsoft.com/office/powerpoint/2010/main" val="326222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23" y="799836"/>
            <a:ext cx="8249012" cy="5296164"/>
          </a:xfrm>
        </p:spPr>
      </p:pic>
    </p:spTree>
    <p:extLst>
      <p:ext uri="{BB962C8B-B14F-4D97-AF65-F5344CB8AC3E}">
        <p14:creationId xmlns:p14="http://schemas.microsoft.com/office/powerpoint/2010/main" val="185609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</TotalTime>
  <Words>183</Words>
  <Application>Microsoft Office PowerPoint</Application>
  <PresentationFormat>Широкоэкранный</PresentationFormat>
  <Paragraphs>41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Trebuchet MS</vt:lpstr>
      <vt:lpstr>Wingdings 3</vt:lpstr>
      <vt:lpstr>Грань</vt:lpstr>
      <vt:lpstr>IDIOMS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History of idioms</vt:lpstr>
      <vt:lpstr>History of idioms</vt:lpstr>
      <vt:lpstr>History of idioms</vt:lpstr>
      <vt:lpstr>Guess the meaning. The weather</vt:lpstr>
      <vt:lpstr>Guess the meaning. The body</vt:lpstr>
      <vt:lpstr>Do you remember?</vt:lpstr>
      <vt:lpstr>Do you remember?</vt:lpstr>
      <vt:lpstr>Do you remember?</vt:lpstr>
      <vt:lpstr>Do you remember?</vt:lpstr>
      <vt:lpstr>Thanks for your attention!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IDIOMS</dc:title>
  <dc:creator>Админ</dc:creator>
  <cp:lastModifiedBy>Stas</cp:lastModifiedBy>
  <cp:revision>8</cp:revision>
  <dcterms:created xsi:type="dcterms:W3CDTF">2023-01-31T09:50:58Z</dcterms:created>
  <dcterms:modified xsi:type="dcterms:W3CDTF">2023-03-15T11:51:34Z</dcterms:modified>
</cp:coreProperties>
</file>