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4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</inkml:traceFormat>
        <inkml:channelProperties>
          <inkml:channelProperty channel="X" name="resolution" value="36" units="1/cm"/>
          <inkml:channelProperty channel="Y" name="resolution" value="36" units="1/cm"/>
        </inkml:channelProperties>
      </inkml:inkSource>
      <inkml:timestamp xml:id="ts0" timeString="2022-04-18T03:06:57.843"/>
    </inkml:context>
    <inkml:brush xml:id="br0">
      <inkml:brushProperty name="width" value="0.05292" units="cm"/>
      <inkml:brushProperty name="height" value="0.05292" units="cm"/>
      <inkml:brushProperty name="color" value="#17365D"/>
      <inkml:brushProperty name="fitToCurve" value="1"/>
    </inkml:brush>
  </inkml:definitions>
  <inkml:trace contextRef="#ctx0" brushRef="#br0">0 882,'0'-22,"0"22,44-22,-44 22,22 0,0-22,1 22,-23 0,22-22,0 22,0 0,0 0,0-21,0-1,-22 22,22 0,22-22,-44 22,22 0,0 0,0 0,0-22,0 0,0 22,0-22,22 22,-44 0,44-22,-22 22,0-22,23 0,-23 22,22 0,0 0,-22 0,0 0,22-22,-22 22,22 0,0-21,-22 21,22 0,-22-22,22 22,-22 0,-22 0,45 0,-1-22,-22 22,0 0,22 0,-22 0,0 0,0 0,0 0,0 0,22 0,-44 0,22 0,22 0,-22 0,0 0,0 0,0 0,1 0,-1 0,-22 0,22 0,0 0,0 0,-22 0,22 0,0 0,0 0,0 0,22 0,-44 0,22 0,22 22,-22-22,0 0,0 0,0 0,22 22,-44-1,22 1,22-22,-44 0,45 22,-23 0,-22 0,22-22,0 22,0 0,0 0,0-22,0 22,-22 0,22-1,0 1,0 0,-22 0,22-22,0 22,0 22,-22-44,22 22,0-22,0 0</inkml:trace>
  <inkml:trace contextRef="#ctx0" brushRef="#br0" timeOffset="3203">2513 970,'0'0,"44"0,-44-22,22 0,0 22,1-22,-23 0,22 22,22-22,-44 22,22-22,0 0,0 0,0 22,0-21,0-1,-22 22,22 0,0-22,0 22,0 0,0 0,0 0,-22-22,22 0,0 22,0-22,22 22,-22 0,23 0,-1 0,-22 0,0 0,22 0,0 0,0 0,-22 0,22 0,-22 0,22 0,-22 0,0 0,22-22,-22 22,23 0,-1 0,-44 0,44 0,-22 0,-22 0,22 0,0 0,0 0,-22 0,22 0,0 0,0 0,-22 0,22 0,0 0,0 0,-22 0,22 0,0 0,0 0,-22 0,22 0,0 0,0 0,-22 0,22 0,23 0,-45 0,22 0,0 0,0 0,0 0,0 0,0 0,22 0,-22 0,-22 0,44 0,-22 0,22 0,-22 0,22 0,-22 0,22 0,-22 0,1 0,-1 0,0 0,-22 0,22 0,0 0,0 0,-22 0,22 0,0 0,0 0,0 0,0 0,0 0,-22 0,22 0,0 0,0 22,-22-22,22 22,22 0,-44 0,22-22,0 22,0 0,0-1,1-21,-1 44,-22-22,22-22,0 22,-22 0,22 0,-22-22,0 22,0 0,0 0,22-22,0 21,0 1</inkml:trace>
  <inkml:trace contextRef="#ctx0" brushRef="#br0" timeOffset="7813">5269 992,'-22'0,"22"-22,0 0,22 0,-22 0,0 0,0 0,22-22,0 22,0 22,-22-43,22 21,0 22,-22-22,22 0,-22 0,22 22,0-22,0 0,-22 0,44 0,-22 1,0 21,0 0,0 0,-22-22,23 22,-1 0,0 0,-22-22,22 22,0 0,0-22,0 22,0 0,0 0,-22 0,22 0,22-22,-44 22,22 0,0 0,0 0,0 0,0 0,0 0,-22 0,22 0,0 0,0 0,-22 0,22 0,0 0,1 0,-23 0,22 0,0 0,0 0,0 22,0-22,0 22,44 0,-66-22,22 0,0 0,0 0,0 0,22 22,-44-1,22 1,0-22,0 0,-22 0,22 0,0 0,0 22,1 0,-1 0,0-22,-22 22,44 0,-22 0,-22-22,22 22,22 0,-44-1,44-21,-22 44,-22-22,22-22,0 22,0 0,-22 0</inkml:trace>
  <inkml:trace contextRef="#ctx0" brushRef="#br0" timeOffset="16172">5445 137,'0'-21,"0"-23,-22 44,0 0,22 0,-22 0,0 0,0 22,22-22,-22 0,0 0,0 22,22-1,0-21,0 22,0 0,0 0,0-22,0 22,0 0,0 0,0-22,0 22,0 0,0 0,0-1,22-21,0 0,0 0,-22 0,22-21,0 21,0 0,-22 0,22 0,0-22,-22 0,22 0,-22 22,0-22,0 0,0 0,0 22,0-22,0 0,0 22,0 22,0 0,0-22,0 22,0 0,0 0,0-22,0 22,0 0,-22 0,22-22,0 21,0 1,0 0,0-22,0 22,0 0,-22 0,22-22,0 22,0 0,0 0,0-22,-22 43,22-21,-22-22,0 22,0 0,22 0,-22-22,0 0,0 0,22 0,-22 0,22-22,0 0,0 0,0 22,0-22,0 1,0-1,0 22,0-22,0-22,22 44,-22-22,22 0,0 22,0 0,-22-22,22 22,0 0,0 0,0 0,22 0,-44 0,22 0,22-22,-44 0,22 22,0 0,0 0,-22 0,45-21,-23 21,-22 0,66 0,-66 0,44-22,-22 22,0-22,0 0,0 22,-22 0,22 0,0 0,0-22,-22 0,22 0,0 22,0-22,-22-22,0 44,0-21,0-1,0 0,0 22,0-44,-22 22,0 22,0 0,22 0,-22 0,0 0,0 0,0 0,22 0,-22 22,22 0,0 0,0-22,0 22,0 0,0-1,0-21,0 22,0 0,0 0,0-22,0 22,0 22,22-22,0 0,-22 0,22-1,0-21,0 22,0-22,22 22,-44-22,44 22,-22 0,-22 0,22-22,0 0,1 0,-23 0,22 0,-22-22,0-22,-22 22,22-21,-23 43,1 0,0 0,22 0,-44-22,22 22,0-22,0 0,0 22</inkml:trace>
  <inkml:trace contextRef="#ctx0" brushRef="#br0" timeOffset="24703">6481 203,'0'0,"-22"-22,22 22,-22-22,0 0,0 22,22-21,-22 21,0 0,0 0,22 0,-22 0,0 0,0 0,0 21,22-21,0 22,-22 0,22 0,0-22,0 22,-22 22,22-44,0 22,0 0,0 0,0-22,0 21,0 1,0 0,0 0,22-22,0 0,0 0,-22 0,22 0,0-22,0 22,-22 0,44-22,-44 0,22 1,-22 21,22-22,-22 0,0 0,22 22,-22-22,0 0,0 0,0 22,0 0,0 22,0 0,-22 0,22 0,0 0,0 0,0-22,0 21,22 1,0-22,-22 0,22 0,0 0,0 0,-22 0,22 0,0 0,0 0,-22 0,23-22</inkml:trace>
  <inkml:trace contextRef="#ctx0" brushRef="#br0" timeOffset="29594">6790 159,'0'0,"0"22,0 0,0-22,0 22,0 0,0 0,0-22,0 22,0 0,0 0,0-22,22 0,0 21,0-21,-22 0,22 0,0 0,0 0,-22-21,22 21,0 0,0-22,-22 0,0 0,0 0,0 0,0 0,0 22,0-22,0 0,0 22,0 22,0 0,0-22,0 22,0 0,0 0,0-22,0 22,0 0,0 0,0-22,0 21,0 1,0 0,0 0,0 0,0 0,0-22,0 22,0 0,0 0,0-22,0 22,0-1,0 1,0-22,0 22,-22-22,0 0,0 0,22 0,-22 0,0 0,0 0,0-22,22 22,-22-43,22 21,0 22,0-22,0 0,0 0,0 0,22 0,0 0,0 22,0 0,0 0,-22 0,22 0,22-22,-44 0,22 22</inkml:trace>
  <inkml:trace contextRef="#ctx0" brushRef="#br0" timeOffset="34391">7319 203,'0'-22,"0"0,-22 22,0 0,0 0,22 0,-22 0,0 22,0-22,22 22,-22-22,0 22,22 0,0 0,0-22,0 22,0 0,0 0,0-22,0 21,0 1,22 0,0 0,-22 0,22-22,0 0,0 0,-22 0,22 0,0 0,0 0,-22 0,22 0,0 0,0 0,-22-22,0 0,0 22,0-22</inkml:trace>
  <inkml:trace contextRef="#ctx0" brushRef="#br0" timeOffset="37969">7429 335,'0'0,"0"0,22 21,-22 1,0 0,0-22,22 0,0 0,0 0,-22 0,22 0,0 0,0 0,-22 0,0-22,0 0,0 1,0 21,0-22,0 0,0 0,0 22,0-22,0 0,0 0,0 22,0 0,0 0,0 22,0 0,0 0,0-22,0 22,0 0,0 0,0-22,0 21,0 1,0 0,22-22,1 0,-1 0,-22 0,22 0,0 0,0 0,-22 0,22 0,22 0,-44 0,22-22,-22 0,0 1,22 21,-22-22,0 0,0 0,0 22,0-22,0 0,0 0,0 22,0-22,0 0,0 22,0 22,0 0,0-22,0 22,0 0,22 0,-22-22,0 22,0 0,0 0,22-22,0 21,0-21,-22 0,44 22,-22-22,-22 0,22 0,0 0,0 0,-22 0,22 0,0 0,-22-22,0 1,0 21,0-22,0 0,-22 0,0 0,22 0,0 0,-22 0,0 22,0-22,0 22,0 0,0 0,22 0,-22 0,0 0,0 22,22 0</inkml:trace>
  <inkml:trace contextRef="#ctx0" brushRef="#br0" timeOffset="45891">8113 313,'0'-22,"0"0,22 22,0-22,0 22,-22-22,44 0,-22 22,-22-22,22 0,0 22,0 0,-22-22,0 22,0-21,0-1,0 0,0 22,0-22,0-22,-22 44,0 0,0 0,22 0,-22 0,0 22,0 0,22 0,0-22,0 22,0 0,0-1,0-21,0 22,0 0,0 0,0-22,0 22,0 0,0 0,0-22,0 22,0 0,0 0,0 21,0-21,0-22,22 22,0-22,0 22,22 0,-22-22,-22 0,22 0,0 0,0 0,-22 0,22 0,0 0,0 0,-22 0,22 0,-22-22,0 0,0 0,-22 22,22-22,0 0,-44 1,22 21,22 0,-22 0,0 0,0 0,22-22,-22 0,0 0,0 22,22 0,-22 0,0 0,0 0,22 0,-22 0</inkml:trace>
  <inkml:trace contextRef="#ctx0" brushRef="#br0" timeOffset="54860">8575 137,'0'0,"0"22,0 0,0 0,0-22,0 22,0 0,0 0,0-22,0 22,0 0,0 0,0-22,22 43,-22-21,23-22,-1 22,0-22,0 22,0-22,-22 0,44 0,-22-22,-22 0,22 22,0-22,-22 0,22 1,-22 21,0-22,0 0,0 0,0 22,0-22,0 0,0 0,0 22,0-22,0 0,0 0,0 22,0 0,0 0,0 22,0 0,0 0,0-22,0 22,0 0,0 0,0-22,0 22,0 0,0 0,0-22,0 21,22 1,22 0,-44-22,22 0,0 0,0 0,-22 0,22 0,0 0,0 0,-22 0</inkml:trace>
  <inkml:trace contextRef="#ctx0" brushRef="#br0" timeOffset="58938">9038 335,'22'0,"0"21,0-21,-22 0,23 0,-1 0,0 22,-22-22,22 0,0 0,0 0,-22 0,22 0,0-22,0 1,-22 21,22-22,-22 0,0 0,0 22,0-22,0 0,0 0,0 0,-22 0,22 0,-22 22,0-43,0 43,22-22,-22 22,-22 0,44 0,-22 0,0 0,-1 0,23 0,-22 0,0 0,0 0,22 0,0 0,0 22,0 0,0-1,0-21,0 22,0 0,44 0,-22-22,-22 0,45 22,-23 0,-22-22,22 0,22 22,-44-22,22 0,0 0,0 0,-22 0,22 0,0 0,0 0,-22-22,0 0,0 0,22 44,-22 0,22 0,0-22,0 22,0-22,0 0,0 22,0 0,0-22,-22 0,22 0,1 0,-1 0,-22 0,22-22,0-22,0 44,-22 0,22-22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</inkml:traceFormat>
        <inkml:channelProperties>
          <inkml:channelProperty channel="X" name="resolution" value="36" units="1/cm"/>
          <inkml:channelProperty channel="Y" name="resolution" value="36" units="1/cm"/>
        </inkml:channelProperties>
      </inkml:inkSource>
      <inkml:timestamp xml:id="ts0" timeString="2022-04-19T01:56:00.296"/>
    </inkml:context>
    <inkml:brush xml:id="br0">
      <inkml:brushProperty name="width" value="0.05292" units="cm"/>
      <inkml:brushProperty name="height" value="0.05292" units="cm"/>
      <inkml:brushProperty name="color" value="#0C0C0C"/>
      <inkml:brushProperty name="fitToCurve" value="1"/>
    </inkml:brush>
  </inkml:definitions>
  <inkml:trace contextRef="#ctx0" brushRef="#br0">23 22,'-22'0,"22"22,0 0,0 0,0-22,0 0,0 0,0-22,0 0,0 0</inkml:trace>
  <inkml:trace contextRef="#ctx0" brushRef="#br0" timeOffset="3469">354 22,'0'-22,"-22"22,0 22,22-22,0 22,22-22,0 22,0 0,-22-22,0-22,0 0,0 0,0 22</inkml:trace>
  <inkml:trace contextRef="#ctx0" brushRef="#br0" timeOffset="247157">2492 1586,'0'22,"22"-22,-22-22,22 0,22 22,-44-22,22 0,0 0,0 22,-22 0,22-22,22 0,-44 0,44 22,-22-22,-22 0,44 0,-22 22,0-22,1 22,-1 0,0-22,0 22,0-22,22 22,-22 0,0 0,0-22,0 22,-22 0,66-22,-66 22,44 0,0-22,-22 22,0 0,22 0,-22 0,22 0,-21 0,-1 0,22 0,-22 0,22 0,-22 0,22 0,-22 0,22 0,0 0,-22 0,44 0,-44 0,22 0,-22 0,23 0,-1 0,-22 0,44 0,-22 0,0 0,0 0,0 0,-22 0,-22 0,44 0,-22 0,-22 0,22 0,0 0,0 0,-22 0,22 0,0 0,0 0,-22 0,45 0,-23 0,0 0,22 22,-44-22,44 0,-22 22,0-22,22 22,-44-22,44 0,-22 22,0 0,22 0,-22 0,22 0,0 0,-22-22,-22 22,45 0,-23 0,0-22,0 22,0 0,-22 0,22 22,0-22,0 1,-22-1,22 0,-22-22,22 44,0-22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</inkml:traceFormat>
        <inkml:channelProperties>
          <inkml:channelProperty channel="X" name="resolution" value="36" units="1/cm"/>
          <inkml:channelProperty channel="Y" name="resolution" value="36" units="1/cm"/>
        </inkml:channelProperties>
      </inkml:inkSource>
      <inkml:timestamp xml:id="ts0" timeString="2022-04-19T01:58:58.843"/>
    </inkml:context>
    <inkml:brush xml:id="br0">
      <inkml:brushProperty name="width" value="0.05292" units="cm"/>
      <inkml:brushProperty name="height" value="0.05292" units="cm"/>
      <inkml:brushProperty name="color" value="#0C0C0C"/>
      <inkml:brushProperty name="fitToCurve" value="1"/>
    </inkml:brush>
  </inkml:definitions>
  <inkml:trace contextRef="#ctx0" brushRef="#br0">0 773,'0'-22,"0"22,22-22,22 0,-22 1,0-1,0 0,0 0,0 1,0-1,0 0,0 22,22-22,-44-21,45 21,-23 0,0 1,22 21,-44-22,22 22,22-22,-22 0,0 22,0-21,22-23,0 22,0 0,0 1,-22-1,45 0,-45 0,0 22,22 0,-22 0,0-21,22-1,-22 0,0 22,0 0,0 0,44 0,-22-22,-22 22,44 0,1-21,-23-1,-22 22,22 0,-22 0,44-22,-44 22,22 0,22 0,-22 0,-22 0,44 0,-43 0,21 0,0 0,-22 0,44 0,-44 0,22 0,22 0,-22 0,0 0,0 0,23 0,-1 0,-22 0,22 0,-22 0,0 0,0 0,-22 0,-22 0,22 0,22 0,-22 0,22 22,-22-22,23 0,-1 0,22 22,-44-22,44 21,0 1,0-22,-22 22,0 0,0-1,-21-21,21 22,-22 0,22 0,-22-22,22 21,0 1,0 0,0 0,-22 0,22-1,-22 1,0 0,0 0,22-22,-21 21,-1 23,0-44,0 22,-22-1,44 1,-22-22,-22 22,22 0,22-1,-44 1,22 0,0 0,0-22,0 43,0-21,0-22,-22 43,22-21,0-22,0 22,-22 0,22 0,-22-22,0 21,-22-21,0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</inkml:traceFormat>
        <inkml:channelProperties>
          <inkml:channelProperty channel="X" name="resolution" value="36" units="1/cm"/>
          <inkml:channelProperty channel="Y" name="resolution" value="36" units="1/cm"/>
        </inkml:channelProperties>
      </inkml:inkSource>
      <inkml:timestamp xml:id="ts0" timeString="2022-05-06T05:38:21.07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22 0,'0'0,"0"22,0 0,0 0,0-22,0 21,0 1,0 0,0-22,0 22,0 0,0 0,0-1,0 1,0 0,0-22,0 22,0 0,0 0,-22-1,22 1,0 0,0-22</inkml:trace>
  <inkml:trace contextRef="#ctx0" brushRef="#br0" timeOffset="1984">22 131,'22'-44,"0"23,0 21,-22 0,22-22,0 0,0 22,-22 0,22 0,22 0,-44 0,22 22,0 0,0-22,-22 21,22 1,-22 0,0-22,0 22,0 0,0 0,0-22,0 21,0 1,0 0,22-22,0 0,-22 0,22 0,0 0,0 0,-22 0,23 0,-1 0,0 0,-22 0,22 0,0 0,0 0,22-22,-22 0,-22 1,0 21,0-22,0 0,0 0,0 22,0-22,0 0,0 1,0 21,0 21,0 1,0 0,0-22,0 44,22-22,-22-22,0 21,0 1,22 0,0-22,-22 22,22-22,0 0,0 0,-22 0,22-22,0 22,0-22,-22 0,0 1,22 21,-22-22,0 0,0 0,0 22,0-22,0 0,22 22,0 44,-22-44,22 44,-22-22,0-22,0 21,0 1,22 0,-22 0,0 0,0 0,0-22,0 21,0 1,0 0,0-22,0 22,0 0,0 0,0-22,0 21,-22 1,0-22,22 0,-22 0,0 0,0-22,22 1,0 21,0-22,0 0,0 0,0 22,0-22,0 0,0 1,22 21,0 0,0 0,-22-22,22 22,0-22,0 0,-22 22,22 0,0 0,1-22,-23 22,22 0,0 0,0-22</inkml:trace>
  <inkml:trace contextRef="#ctx0" brushRef="#br0" timeOffset="10047">1278 131,'22'0,"-22"-22,0 0,-22 1,22 21,0-22,0 0,-22 22,0 0,0 0,22 0,-22 22,0 0,0-22,22 21,0 1,0 0,0-22,0 22,0 0,0 0,0-22,0 21,0 1,0 0,22 22,0-22,0-22,-22 0,22 0,0 0,0 0,-22 0,22 0,0 0,0-22,-22 22,22 0,0-22</inkml:trace>
  <inkml:trace contextRef="#ctx0" brushRef="#br0" timeOffset="13093">1675 131,'0'0,"0"-22,0 0,0 22,-22 0,0 0,0 0,22 0,-22 0,-1 0,1 0,22 0,-22 0,0 0,0 22,22 0,-22-22,22 22,0 0,0 0,0-22,0 21,0 1,0 0,0-22,0 22,0 0,0 0,0-22,0 21,22-21,-22 0,22 0,0 0,0 0,-22 0,22 0,1 0,-1 0,-22 0,22 0,0 0,0 0,0-21,0 21,0-22,-22 0,0 0,0 0,22 0,-22 1,0 21,22-22,0 0,-22 0,0 22,0-22,0 0,0 1,0 21,0-22,0 0,0 22,0 22,0 0,0-22,0 21,0 1,0 0,0-22,0 22,0 0,0 0,0-22,0 21,0 1,0 0,0-22,0 22,0 0,0 0,0-22,0 21</inkml:trace>
  <inkml:trace contextRef="#ctx0" brushRef="#br0" timeOffset="18500">1873 240,'0'0,"22"0,0 0,0 0,-22-22,22 1,0 21,-22-22,22 0,-22 0,0 22,0-22,0 0,22 22,0 0,0 0,-22-21</inkml:trace>
  <inkml:trace contextRef="#ctx0" brushRef="#br0" timeOffset="22218">1961 262,'0'0,"22"0,0 0,-22 22,22 0,0 0,0-22,-22 21,22 1,-22 0,22-22,0 0,-22 0,23 0,-1 0,0 0,-22 0,22 0,0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</inkml:traceFormat>
        <inkml:channelProperties>
          <inkml:channelProperty channel="X" name="resolution" value="36" units="1/cm"/>
          <inkml:channelProperty channel="Y" name="resolution" value="36" units="1/cm"/>
        </inkml:channelProperties>
      </inkml:inkSource>
      <inkml:timestamp xml:id="ts0" timeString="2022-05-06T05:37:44.50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132 28,'0'0,"-22"-21,22 21,-22 0,0 0,0 21,22-21,-22 22,0-1,22-21,0 22,0-1,0 0,0-21,0 22,0-1,0 1,22-22,0 0,-22 0,22 0,0-22,-22 1,0-1,0 22,0-21,0 0,0-1,0 22,0-21,0-1,0 1,0 21,0 21,0 1,0-1,0-21,0 22,0-1,0 0,22 1,-22-1,0 1,0-22,22 0,0 0,0 0,-22 0,22 0,0 0,0-22,-22 1,22-1,-22 22,0-21,22 0,-22-1,22 1,-22-1,0 1,0 21,0 21,0 1,0-1,0-21,0 22,0-1,0 0,0-21,0 22,0-1,0 1,0-22,0 21,0-21,0-21,0 21,0-22,0 1,22-1,-22 22,22-21,0 21,-22 0,22 0,0-21,0-1,-22 22,0-21,22-1,0 22,-22 22,0-1,22-21,-22 22,0-1,0 0,0-21,0 22,0-1,0 1,0-22,22 43,0-43,1 0,-23 0,22-22,-22 1,0 21,0-22,0 1,22-1,-22 22,0-21,22 0,-22-1,0 22,22-43,0 43,0 0,-22 0,22 0,0 0,0 22,-22-1,0-21,0 22,0-1,0 0,0-21,0 22,0-1,0 1,22-1,0 1,0-1,-22-21,22 0,0 0,0 0,-22 0,22 0,0-21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</inkml:traceFormat>
        <inkml:channelProperties>
          <inkml:channelProperty channel="X" name="resolution" value="36" units="1/cm"/>
          <inkml:channelProperty channel="Y" name="resolution" value="36" units="1/cm"/>
        </inkml:channelProperties>
      </inkml:inkSource>
      <inkml:timestamp xml:id="ts0" timeString="2022-05-06T05:38:03.90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203 154,'-44'-22,"22"22,22-22,-21 0,-1 0,0 22,22 0,-22 22,0 22,22-44,0 22,-22 0,22 0,0-22,0 44,0-22,0-22,0 22,0 0,0 0,0-22,0 0,44 22,-22 0,-22-22,22 0,-22-22,0 0,0 22,0-22,22 0,-22 0,0 22,0-22,0 0,0 0,0 22,0-22,21 0,-21 0,0 22,0 0,0 0,0 22,0 0,0 0,0-22,0 22,22 22,0-44,0 44,-22-22,0 0,22 22,0-44,0 0,-22 0,22 0,0 0,0-22,-22 0,22 0,0 22,0-22,-22 0,0 0,0 22,0-22,0 0,0 0,0 22,0-22,0 0,22 0,-22 22,0-22,22-22,-22 44,0 22,0 0,0 0,0-22,0 22,0 0,0 0,0-22,0 22,0 0,0 0,0-22,0 22,0 0,0 0,0-22,0 22,0 0,0 0,0-22,0 22,0-22,0-22,0 22,0-22,0 0,21 22,-21 0,22 0,0 0,0 0,-22 0,22 0,22-22,-44 0,22 0,-22 0,0 22,0-22,0 0,0 0,0 22,0-22,0 0,0 0,0 22,0-22,0 0,0 0,0 22,0 22,0 0,0 0,0-22,0 22,0 0,0 0,0-22,0 22,0 0,0 0,0-22,0 22,0 0,0 0,22-22,-22 22,22 0,-22 0,22-22,0 0,0 0,0-22,-22 0,0 0,0 22,22-22,-22 0,0 0,0 22,22-44,-22 22,0 22,0-22,0-22,0 44,21-22,1 0,0 0,-22 0,22-22,0 44,0 0,-22 0,22 0,-22 0,0 22,0 0,0 0,0-22,0 22,0 0,0 0,0 0,0 0,0 0,-22 0,22 0,0 0,0-22,0 22,22-22,0 0,0 0,0 0,-22-22,0 22,22-22,-22 0,0 0,22 22,-22 0,22 0,-22 0,22 22,0-22,-22 0,22 0,21 0,-43-22,22 22,-22-22,22 0,0 0,-22 22,0-22,0 0,0 0,0 22,0-22,0 0,0 0,0 22,0 0,0 0,0 22,0 0,0 0,0-22,0 22,0 0,0 0,0-22,0 22,0 0,0 0,0-22,0 44,22-22,0-22,0 0,-22 0,22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emf"/><Relationship Id="rId5" Type="http://schemas.openxmlformats.org/officeDocument/2006/relationships/customXml" Target="../ink/ink5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76465"/>
            <a:ext cx="9143999" cy="494943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659"/>
            <a:ext cx="1525545" cy="1186874"/>
          </a:xfrm>
          <a:prstGeom prst="rect">
            <a:avLst/>
          </a:prstGeom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86274" y="836712"/>
            <a:ext cx="8928992" cy="156966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chemeClr val="accent1"/>
            </a:solidFill>
            <a:prstDash val="solid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14.</a:t>
            </a:r>
            <a:r>
              <a:rPr kumimoji="0" lang="en-US" sz="240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2</a:t>
            </a:r>
            <a:r>
              <a:rPr kumimoji="0" lang="en-US" sz="240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.</a:t>
            </a:r>
            <a:r>
              <a:rPr kumimoji="0" lang="en-US" sz="240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ru-RU" sz="240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Найдите средний балл по математике, среди учащихся,</a:t>
            </a:r>
            <a:r>
              <a:rPr kumimoji="0" lang="ru-RU" sz="240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которые набрали менее 80 баллов по физике. Ответ запишите в ячейку К3 таблицы с точностью</a:t>
            </a:r>
            <a:r>
              <a:rPr kumimoji="0" lang="ru-RU" sz="240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не менее двух знаков после запятой.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90" r="36047" b="59275"/>
          <a:stretch/>
        </p:blipFill>
        <p:spPr bwMode="auto">
          <a:xfrm>
            <a:off x="107504" y="3725183"/>
            <a:ext cx="8928992" cy="235762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7504" y="2706733"/>
            <a:ext cx="79963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200" b="1" kern="0" dirty="0" smtClean="0">
                <a:solidFill>
                  <a:srgbClr val="000099"/>
                </a:solidFill>
              </a:rPr>
              <a:t>=</a:t>
            </a:r>
            <a:r>
              <a:rPr lang="en-US" sz="3200" b="1" kern="0" dirty="0" smtClean="0">
                <a:solidFill>
                  <a:srgbClr val="000099"/>
                </a:solidFill>
              </a:rPr>
              <a:t>C</a:t>
            </a:r>
            <a:r>
              <a:rPr lang="ru-RU" sz="3200" b="1" kern="0" dirty="0" smtClean="0">
                <a:solidFill>
                  <a:srgbClr val="000099"/>
                </a:solidFill>
              </a:rPr>
              <a:t>РЗНАЧЕСЛИ(</a:t>
            </a:r>
            <a:r>
              <a:rPr lang="en-US" sz="3200" b="1" kern="0" dirty="0" smtClean="0">
                <a:solidFill>
                  <a:srgbClr val="000099"/>
                </a:solidFill>
              </a:rPr>
              <a:t>E2:E1001;”&lt;80”;C2:C1001</a:t>
            </a:r>
            <a:r>
              <a:rPr lang="ru-RU" sz="3200" b="1" kern="0" dirty="0" smtClean="0">
                <a:solidFill>
                  <a:srgbClr val="000099"/>
                </a:solidFill>
              </a:rPr>
              <a:t>)</a:t>
            </a:r>
            <a:endParaRPr lang="ru-RU" sz="3200" b="1" kern="0" dirty="0">
              <a:solidFill>
                <a:srgbClr val="000099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8705264" y="5541891"/>
            <a:ext cx="216024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8175874" y="4091402"/>
            <a:ext cx="203797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06480" y="6241129"/>
            <a:ext cx="2000288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50,93081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43808" y="3246394"/>
            <a:ext cx="2880320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балл по физике </a:t>
            </a:r>
            <a:r>
              <a:rPr lang="en-US" sz="2400" dirty="0" smtClean="0"/>
              <a:t>&lt; 80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815368" y="3236881"/>
            <a:ext cx="3275856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ср. балл по математике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" t="32500" r="50220" b="48971"/>
          <a:stretch/>
        </p:blipFill>
        <p:spPr bwMode="auto">
          <a:xfrm>
            <a:off x="464354" y="5349335"/>
            <a:ext cx="5547806" cy="134440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6926" y="112276"/>
            <a:ext cx="873354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ОГЭ по информатике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0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animBg="1"/>
      <p:bldP spid="12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14.1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Определите, сколько учеников, которые проходили тестирование по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информатике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набрали более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600 баллов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Ответ запишите в ячейку H2 таблицы. </a:t>
            </a: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22787" t="36350" r="50439" b="46181"/>
          <a:stretch>
            <a:fillRect/>
          </a:stretch>
        </p:blipFill>
        <p:spPr bwMode="auto">
          <a:xfrm>
            <a:off x="1337580" y="1388969"/>
            <a:ext cx="496338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485776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 ячейке Н2 ввести:  </a:t>
            </a:r>
            <a:r>
              <a:rPr lang="ru-RU" sz="4000" dirty="0" err="1" smtClean="0"/>
              <a:t>=счетеслимн</a:t>
            </a:r>
            <a:r>
              <a:rPr lang="ru-RU" sz="4000" dirty="0" smtClean="0"/>
              <a:t>(</a:t>
            </a:r>
            <a:r>
              <a:rPr lang="ru-RU" sz="4000" b="1" dirty="0" smtClean="0">
                <a:solidFill>
                  <a:srgbClr val="FF0000"/>
                </a:solidFill>
              </a:rPr>
              <a:t>с2:с1001</a:t>
            </a:r>
            <a:r>
              <a:rPr lang="ru-RU" sz="4000" dirty="0" smtClean="0"/>
              <a:t>; </a:t>
            </a:r>
            <a:r>
              <a:rPr lang="ru-RU" sz="4000" b="1" dirty="0" smtClean="0">
                <a:solidFill>
                  <a:srgbClr val="FF0000"/>
                </a:solidFill>
              </a:rPr>
              <a:t>«информатика»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D2:D1001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“&gt;600”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3063" y="5397500"/>
              <a:ext cx="3500437" cy="373063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3703" y="5388137"/>
                <a:ext cx="3519158" cy="3917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7250" y="5683250"/>
              <a:ext cx="1905000" cy="635000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7891" y="5673891"/>
                <a:ext cx="1923719" cy="6537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30688" y="5270500"/>
              <a:ext cx="1539875" cy="325438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21327" y="5261140"/>
                <a:ext cx="1558597" cy="344158"/>
              </a:xfrm>
              <a:prstGeom prst="rect">
                <a:avLst/>
              </a:prstGeom>
            </p:spPr>
          </p:pic>
        </mc:Fallback>
      </mc:AlternateContent>
      <p:cxnSp>
        <p:nvCxnSpPr>
          <p:cNvPr id="6" name="Прямая со стрелкой 5"/>
          <p:cNvCxnSpPr/>
          <p:nvPr/>
        </p:nvCxnSpPr>
        <p:spPr>
          <a:xfrm flipV="1">
            <a:off x="3923928" y="5584031"/>
            <a:ext cx="144016" cy="99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658264" y="4581128"/>
            <a:ext cx="2001968" cy="96565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32240" y="3684588"/>
            <a:ext cx="151216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Или можно щелкнуть по названию столбца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735"/>
            <a:ext cx="8229600" cy="16541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Постройте круговую диаграмму, отражающую соотношение числа участников из округов с кодами «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». Левый верхний угол диаграммы разместите вблизи ячейки 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G6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2803" y="2826127"/>
            <a:ext cx="8072494" cy="403187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:1) Подписать ячейки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В ячейку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вставим формулу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=СЧЁТЕСЛИ(A2:A1001; "В")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 ячейку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вставим формулу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=СЧЁТЕСЛИ(A2:A1001; "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Зел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 ячейку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вставим формулу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=СЧЁТЕСЛИ(A2:A1001; "З")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Теперь построим по полученным значениям круговую диаграмму: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Методом протягивания выделить блок ячеек К2: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L4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Вставка\Диаграмма\Круговая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2786" t="35590" r="51009" b="46181"/>
          <a:stretch>
            <a:fillRect/>
          </a:stretch>
        </p:blipFill>
        <p:spPr bwMode="auto">
          <a:xfrm>
            <a:off x="2428860" y="1196752"/>
            <a:ext cx="328614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4500" y="3944938"/>
              <a:ext cx="817563" cy="182562"/>
            </p14:xfrm>
          </p:contentPart>
        </mc:Choice>
        <mc:Fallback xmlns=""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140" y="3935576"/>
                <a:ext cx="836283" cy="2012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22750" y="3230563"/>
              <a:ext cx="341313" cy="95250"/>
            </p14:xfrm>
          </p:contentPart>
        </mc:Choice>
        <mc:Fallback xmlns="">
          <p:pic>
            <p:nvPicPr>
              <p:cNvPr id="20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13389" y="3221218"/>
                <a:ext cx="360035" cy="1139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5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34188" y="3540125"/>
              <a:ext cx="492125" cy="150813"/>
            </p14:xfrm>
          </p:contentPart>
        </mc:Choice>
        <mc:Fallback xmlns="">
          <p:pic>
            <p:nvPicPr>
              <p:cNvPr id="205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824828" y="3530767"/>
                <a:ext cx="510845" cy="16953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210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Постройте круговую диаграмму, отражающую соотношение числа участников из округов с кодами «В», «Зел» и «З». Левый верхний угол диаграммы разместите вблизи ячейки G6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19K_Uchitel</dc:creator>
  <cp:lastModifiedBy>19K_Uchitel</cp:lastModifiedBy>
  <cp:revision>10</cp:revision>
  <dcterms:modified xsi:type="dcterms:W3CDTF">2022-10-10T06:35:13Z</dcterms:modified>
</cp:coreProperties>
</file>