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ложение. Отважный пингвинёнок. 5 класс._996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0" y="0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838992"/>
            <a:ext cx="4824536" cy="453479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rot="1177638">
            <a:off x="3203847" y="514394"/>
            <a:ext cx="5544616" cy="2592288"/>
          </a:xfrm>
          <a:prstGeom prst="cloudCallou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76691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785225" cy="6408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cs typeface="DaunPenh" panose="01010101010101010101" pitchFamily="2" charset="0"/>
              </a:rPr>
              <a:t>ПОДГОТОВКА К ПОДРОБНОМУ ИЗЛОЖЕНИЮ </a:t>
            </a:r>
          </a:p>
          <a:p>
            <a:pPr marL="0" indent="0" algn="ctr">
              <a:buNone/>
            </a:pPr>
            <a:r>
              <a:rPr lang="ru-RU" sz="3000" dirty="0">
                <a:cs typeface="DaunPenh" panose="01010101010101010101" pitchFamily="2" charset="0"/>
              </a:rPr>
              <a:t>ПО ТЕКСТУ Г.Я. СНЕГИРЕВА </a:t>
            </a:r>
          </a:p>
          <a:p>
            <a:pPr marL="0" indent="0" algn="ctr">
              <a:buNone/>
            </a:pPr>
            <a:r>
              <a:rPr lang="ru-RU" sz="3000" dirty="0">
                <a:cs typeface="DaunPenh" panose="01010101010101010101" pitchFamily="2" charset="0"/>
              </a:rPr>
              <a:t>«ОТВАЖНЫЙ ПИНГВИНЕНОК»</a:t>
            </a:r>
          </a:p>
          <a:p>
            <a:pPr algn="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			</a:t>
            </a:r>
          </a:p>
          <a:p>
            <a:pPr marL="0" indent="0">
              <a:buNone/>
            </a:pPr>
            <a:r>
              <a:rPr lang="ru-RU" sz="2400" dirty="0"/>
              <a:t>			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			Храбрый не тот, кто страха не знает, а 			тот, кто узнал и навстречу идет.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79"/>
            <a:ext cx="8640960" cy="33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Закончите высказывание на лингвистическую тему.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4297" y="2564904"/>
            <a:ext cx="79928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Орфография- это раздел науки о языке, который…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297" y="3284984"/>
            <a:ext cx="79928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изучает правила написания слов. </a:t>
            </a:r>
          </a:p>
        </p:txBody>
      </p:sp>
    </p:spTree>
    <p:extLst>
      <p:ext uri="{BB962C8B-B14F-4D97-AF65-F5344CB8AC3E}">
        <p14:creationId xmlns:p14="http://schemas.microsoft.com/office/powerpoint/2010/main" val="16944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84784"/>
            <a:ext cx="8640960" cy="3600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dirty="0" err="1"/>
              <a:t>Увид</a:t>
            </a:r>
            <a:r>
              <a:rPr lang="ru-RU" sz="2800" dirty="0"/>
              <a:t>…л, мал…</a:t>
            </a:r>
            <a:r>
              <a:rPr lang="ru-RU" sz="2800" dirty="0" err="1"/>
              <a:t>нько</a:t>
            </a:r>
            <a:r>
              <a:rPr lang="ru-RU" sz="2800" dirty="0"/>
              <a:t>…о п…</a:t>
            </a:r>
            <a:r>
              <a:rPr lang="ru-RU" sz="2800" dirty="0" err="1"/>
              <a:t>нгв</a:t>
            </a:r>
            <a:r>
              <a:rPr lang="ru-RU" sz="2800" dirty="0"/>
              <a:t>…</a:t>
            </a:r>
            <a:r>
              <a:rPr lang="ru-RU" sz="2800" dirty="0" err="1"/>
              <a:t>нёнка</a:t>
            </a:r>
            <a:r>
              <a:rPr lang="ru-RU" sz="2800" dirty="0"/>
              <a:t>, </a:t>
            </a:r>
            <a:r>
              <a:rPr lang="ru-RU" sz="2800" dirty="0" err="1"/>
              <a:t>ещ</a:t>
            </a:r>
            <a:r>
              <a:rPr lang="ru-RU" sz="2800" dirty="0"/>
              <a:t>…, </a:t>
            </a:r>
            <a:r>
              <a:rPr lang="ru-RU" sz="2800" dirty="0" err="1"/>
              <a:t>выр</a:t>
            </a:r>
            <a:r>
              <a:rPr lang="ru-RU" sz="2800" dirty="0"/>
              <a:t>…</a:t>
            </a:r>
            <a:r>
              <a:rPr lang="ru-RU" sz="2800" dirty="0" err="1"/>
              <a:t>сли</a:t>
            </a:r>
            <a:r>
              <a:rPr lang="ru-RU" sz="2800" dirty="0"/>
              <a:t>, </a:t>
            </a:r>
            <a:r>
              <a:rPr lang="ru-RU" sz="2800" dirty="0" err="1"/>
              <a:t>пуш</a:t>
            </a:r>
            <a:r>
              <a:rPr lang="ru-RU" sz="2800" dirty="0"/>
              <a:t>…</a:t>
            </a:r>
            <a:r>
              <a:rPr lang="ru-RU" sz="2800" dirty="0" err="1"/>
              <a:t>нки</a:t>
            </a:r>
            <a:r>
              <a:rPr lang="ru-RU" sz="2800" dirty="0"/>
              <a:t> на г…л…</a:t>
            </a:r>
            <a:r>
              <a:rPr lang="ru-RU" sz="2800" dirty="0" err="1"/>
              <a:t>ве</a:t>
            </a:r>
            <a:r>
              <a:rPr lang="ru-RU" sz="2800" dirty="0"/>
              <a:t>, см…</a:t>
            </a:r>
            <a:r>
              <a:rPr lang="ru-RU" sz="2800" dirty="0" err="1"/>
              <a:t>трел</a:t>
            </a:r>
            <a:r>
              <a:rPr lang="ru-RU" sz="2800" dirty="0"/>
              <a:t>, купают…</a:t>
            </a:r>
            <a:r>
              <a:rPr lang="ru-RU" sz="2800" dirty="0" err="1"/>
              <a:t>ся</a:t>
            </a:r>
            <a:r>
              <a:rPr lang="ru-RU" sz="2800" dirty="0"/>
              <a:t>, </a:t>
            </a:r>
            <a:r>
              <a:rPr lang="ru-RU" sz="2800" dirty="0" err="1"/>
              <a:t>ст</a:t>
            </a:r>
            <a:r>
              <a:rPr lang="ru-RU" sz="2800" dirty="0"/>
              <a:t>…</a:t>
            </a:r>
            <a:r>
              <a:rPr lang="ru-RU" sz="2800" dirty="0" err="1"/>
              <a:t>яли</a:t>
            </a:r>
            <a:r>
              <a:rPr lang="ru-RU" sz="2800" dirty="0"/>
              <a:t>, страшно было </a:t>
            </a:r>
            <a:r>
              <a:rPr lang="ru-RU" sz="2800" dirty="0" err="1"/>
              <a:t>бр</a:t>
            </a:r>
            <a:r>
              <a:rPr lang="ru-RU" sz="2800" dirty="0"/>
              <a:t>…</a:t>
            </a:r>
            <a:r>
              <a:rPr lang="ru-RU" sz="2800" dirty="0" err="1"/>
              <a:t>сат</a:t>
            </a:r>
            <a:r>
              <a:rPr lang="ru-RU" sz="2800" dirty="0"/>
              <a:t>…</a:t>
            </a:r>
            <a:r>
              <a:rPr lang="ru-RU" sz="2800" dirty="0" err="1"/>
              <a:t>ся</a:t>
            </a:r>
            <a:r>
              <a:rPr lang="ru-RU" sz="2800" dirty="0"/>
              <a:t>, под…ш…л к краю </a:t>
            </a:r>
            <a:r>
              <a:rPr lang="ru-RU" sz="2800" dirty="0" err="1"/>
              <a:t>ск</a:t>
            </a:r>
            <a:r>
              <a:rPr lang="ru-RU" sz="2800" dirty="0"/>
              <a:t>…</a:t>
            </a:r>
            <a:r>
              <a:rPr lang="ru-RU" sz="2800" dirty="0" err="1"/>
              <a:t>лы</a:t>
            </a:r>
            <a:r>
              <a:rPr lang="ru-RU" sz="2800" dirty="0"/>
              <a:t>, на </a:t>
            </a:r>
            <a:r>
              <a:rPr lang="ru-RU" sz="2800" dirty="0" err="1"/>
              <a:t>выс</a:t>
            </a:r>
            <a:r>
              <a:rPr lang="ru-RU" sz="2800" dirty="0"/>
              <a:t>…те трёхэтажно…о дома, </a:t>
            </a:r>
            <a:r>
              <a:rPr lang="ru-RU" sz="2800" dirty="0" err="1"/>
              <a:t>сн</a:t>
            </a:r>
            <a:r>
              <a:rPr lang="ru-RU" sz="2800" dirty="0"/>
              <a:t>…сил, </a:t>
            </a:r>
            <a:r>
              <a:rPr lang="ru-RU" sz="2800" dirty="0" err="1"/>
              <a:t>брос</a:t>
            </a:r>
            <a:r>
              <a:rPr lang="ru-RU" sz="2800" dirty="0"/>
              <a:t>…</a:t>
            </a:r>
            <a:r>
              <a:rPr lang="ru-RU" sz="2800" dirty="0" err="1"/>
              <a:t>лся</a:t>
            </a:r>
            <a:r>
              <a:rPr lang="ru-RU" sz="2800" dirty="0"/>
              <a:t> в…низ, </a:t>
            </a:r>
            <a:r>
              <a:rPr lang="ru-RU" sz="2800" dirty="0" err="1"/>
              <a:t>вск</a:t>
            </a:r>
            <a:r>
              <a:rPr lang="ru-RU" sz="2800" dirty="0"/>
              <a:t>…</a:t>
            </a:r>
            <a:r>
              <a:rPr lang="ru-RU" sz="2800" dirty="0" err="1"/>
              <a:t>ра</a:t>
            </a:r>
            <a:r>
              <a:rPr lang="ru-RU" sz="2800" dirty="0"/>
              <a:t>…к…</a:t>
            </a:r>
            <a:r>
              <a:rPr lang="ru-RU" sz="2800" dirty="0" err="1"/>
              <a:t>лся</a:t>
            </a:r>
            <a:r>
              <a:rPr lang="ru-RU" sz="2800" dirty="0"/>
              <a:t>, уд…</a:t>
            </a:r>
            <a:r>
              <a:rPr lang="ru-RU" sz="2800" dirty="0" err="1"/>
              <a:t>влён</a:t>
            </a:r>
            <a:r>
              <a:rPr lang="ru-RU" sz="2800" dirty="0"/>
              <a:t>…о п…см…</a:t>
            </a:r>
            <a:r>
              <a:rPr lang="ru-RU" sz="2800" dirty="0" err="1"/>
              <a:t>трел</a:t>
            </a:r>
            <a:r>
              <a:rPr lang="ru-RU" sz="2800" dirty="0"/>
              <a:t>, и…купался в х…л…дном море.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Вставьте пропущенные буквы в данные ниже слова, выделите морфемы.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6241"/>
            <a:ext cx="8640960" cy="3600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Увид</a:t>
            </a:r>
            <a:r>
              <a:rPr lang="ru-RU" sz="2800" u="sng" dirty="0"/>
              <a:t>е</a:t>
            </a:r>
            <a:r>
              <a:rPr lang="ru-RU" sz="2800" dirty="0"/>
              <a:t>л, мал</a:t>
            </a:r>
            <a:r>
              <a:rPr lang="ru-RU" sz="2800" u="sng" dirty="0"/>
              <a:t>е</a:t>
            </a:r>
            <a:r>
              <a:rPr lang="ru-RU" sz="2800" dirty="0"/>
              <a:t>нько</a:t>
            </a:r>
            <a:r>
              <a:rPr lang="ru-RU" sz="2800" u="sng" dirty="0"/>
              <a:t>г</a:t>
            </a:r>
            <a:r>
              <a:rPr lang="ru-RU" sz="2800" dirty="0"/>
              <a:t>о </a:t>
            </a:r>
            <a:r>
              <a:rPr lang="ru-RU" sz="2800" dirty="0" err="1"/>
              <a:t>п</a:t>
            </a:r>
            <a:r>
              <a:rPr lang="ru-RU" sz="2800" u="sng" dirty="0" err="1"/>
              <a:t>и</a:t>
            </a:r>
            <a:r>
              <a:rPr lang="ru-RU" sz="2800" dirty="0" err="1"/>
              <a:t>нгв</a:t>
            </a:r>
            <a:r>
              <a:rPr lang="ru-RU" sz="2800" u="sng" dirty="0" err="1"/>
              <a:t>и</a:t>
            </a:r>
            <a:r>
              <a:rPr lang="ru-RU" sz="2800" dirty="0" err="1"/>
              <a:t>нёнка</a:t>
            </a:r>
            <a:r>
              <a:rPr lang="ru-RU" sz="2800" dirty="0"/>
              <a:t>, ещ</a:t>
            </a:r>
            <a:r>
              <a:rPr lang="ru-RU" sz="2800" u="sng" dirty="0"/>
              <a:t>ё</a:t>
            </a:r>
            <a:r>
              <a:rPr lang="ru-RU" sz="2800" dirty="0"/>
              <a:t>, выр</a:t>
            </a:r>
            <a:r>
              <a:rPr lang="ru-RU" sz="2800" u="sng" dirty="0"/>
              <a:t>о</a:t>
            </a:r>
            <a:r>
              <a:rPr lang="ru-RU" sz="2800" dirty="0"/>
              <a:t>сли, пуш</a:t>
            </a:r>
            <a:r>
              <a:rPr lang="ru-RU" sz="2800" u="sng" dirty="0"/>
              <a:t>и</a:t>
            </a:r>
            <a:r>
              <a:rPr lang="ru-RU" sz="2800" dirty="0"/>
              <a:t>нки на г</a:t>
            </a:r>
            <a:r>
              <a:rPr lang="ru-RU" sz="2800" u="sng" dirty="0"/>
              <a:t>о</a:t>
            </a:r>
            <a:r>
              <a:rPr lang="ru-RU" sz="2800" dirty="0"/>
              <a:t>л</a:t>
            </a:r>
            <a:r>
              <a:rPr lang="ru-RU" sz="2800" u="sng" dirty="0"/>
              <a:t>о</a:t>
            </a:r>
            <a:r>
              <a:rPr lang="ru-RU" sz="2800" dirty="0"/>
              <a:t>ве, см</a:t>
            </a:r>
            <a:r>
              <a:rPr lang="ru-RU" sz="2800" u="sng" dirty="0"/>
              <a:t>о</a:t>
            </a:r>
            <a:r>
              <a:rPr lang="ru-RU" sz="2800" dirty="0"/>
              <a:t>трел, купаю</a:t>
            </a:r>
            <a:r>
              <a:rPr lang="ru-RU" sz="2800" u="sng" dirty="0"/>
              <a:t>тся</a:t>
            </a:r>
            <a:r>
              <a:rPr lang="ru-RU" sz="2800" dirty="0"/>
              <a:t>, ст</a:t>
            </a:r>
            <a:r>
              <a:rPr lang="ru-RU" sz="2800" u="sng" dirty="0"/>
              <a:t>о</a:t>
            </a:r>
            <a:r>
              <a:rPr lang="ru-RU" sz="2800" dirty="0"/>
              <a:t>яли, страшно было бр</a:t>
            </a:r>
            <a:r>
              <a:rPr lang="ru-RU" sz="2800" u="sng" dirty="0"/>
              <a:t>о</a:t>
            </a:r>
            <a:r>
              <a:rPr lang="ru-RU" sz="2800" dirty="0"/>
              <a:t>са</a:t>
            </a:r>
            <a:r>
              <a:rPr lang="ru-RU" sz="2800" u="sng" dirty="0"/>
              <a:t>ться</a:t>
            </a:r>
            <a:r>
              <a:rPr lang="ru-RU" sz="2800" dirty="0"/>
              <a:t>, под</a:t>
            </a:r>
            <a:r>
              <a:rPr lang="ru-RU" sz="2800" u="sng" dirty="0"/>
              <a:t>о</a:t>
            </a:r>
            <a:r>
              <a:rPr lang="ru-RU" sz="2800" dirty="0"/>
              <a:t>ш</a:t>
            </a:r>
            <a:r>
              <a:rPr lang="ru-RU" sz="2800" u="sng" dirty="0"/>
              <a:t>ё</a:t>
            </a:r>
            <a:r>
              <a:rPr lang="ru-RU" sz="2800" dirty="0"/>
              <a:t>л к краю ск</a:t>
            </a:r>
            <a:r>
              <a:rPr lang="ru-RU" sz="2800" u="sng" dirty="0"/>
              <a:t>а</a:t>
            </a:r>
            <a:r>
              <a:rPr lang="ru-RU" sz="2800" dirty="0"/>
              <a:t>лы, на выс</a:t>
            </a:r>
            <a:r>
              <a:rPr lang="ru-RU" sz="2800" u="sng" dirty="0"/>
              <a:t>о</a:t>
            </a:r>
            <a:r>
              <a:rPr lang="ru-RU" sz="2800" dirty="0"/>
              <a:t>те трёхэтажно</a:t>
            </a:r>
            <a:r>
              <a:rPr lang="ru-RU" sz="2800" u="sng" dirty="0"/>
              <a:t>г</a:t>
            </a:r>
            <a:r>
              <a:rPr lang="ru-RU" sz="2800" dirty="0"/>
              <a:t>о дома, сн</a:t>
            </a:r>
            <a:r>
              <a:rPr lang="ru-RU" sz="2800" u="sng" dirty="0"/>
              <a:t>о</a:t>
            </a:r>
            <a:r>
              <a:rPr lang="ru-RU" sz="2800" dirty="0"/>
              <a:t>сил, брос</a:t>
            </a:r>
            <a:r>
              <a:rPr lang="ru-RU" sz="2800" u="sng" dirty="0"/>
              <a:t>и</a:t>
            </a:r>
            <a:r>
              <a:rPr lang="ru-RU" sz="2800" dirty="0"/>
              <a:t>лся </a:t>
            </a:r>
            <a:r>
              <a:rPr lang="ru-RU" sz="2800" u="sng" dirty="0"/>
              <a:t>вн</a:t>
            </a:r>
            <a:r>
              <a:rPr lang="ru-RU" sz="2800" dirty="0"/>
              <a:t>из, вск</a:t>
            </a:r>
            <a:r>
              <a:rPr lang="ru-RU" sz="2800" u="sng" dirty="0"/>
              <a:t>а</a:t>
            </a:r>
            <a:r>
              <a:rPr lang="ru-RU" sz="2800" dirty="0"/>
              <a:t>ра</a:t>
            </a:r>
            <a:r>
              <a:rPr lang="ru-RU" sz="2800" u="sng" dirty="0"/>
              <a:t>б</a:t>
            </a:r>
            <a:r>
              <a:rPr lang="ru-RU" sz="2800" dirty="0"/>
              <a:t>к</a:t>
            </a:r>
            <a:r>
              <a:rPr lang="ru-RU" sz="2800" u="sng" dirty="0"/>
              <a:t>а</a:t>
            </a:r>
            <a:r>
              <a:rPr lang="ru-RU" sz="2800" dirty="0"/>
              <a:t>лся, уд</a:t>
            </a:r>
            <a:r>
              <a:rPr lang="ru-RU" sz="2800" u="sng" dirty="0"/>
              <a:t>и</a:t>
            </a:r>
            <a:r>
              <a:rPr lang="ru-RU" sz="2800" dirty="0"/>
              <a:t>влё</a:t>
            </a:r>
            <a:r>
              <a:rPr lang="ru-RU" sz="2800" u="sng" dirty="0"/>
              <a:t>нн</a:t>
            </a:r>
            <a:r>
              <a:rPr lang="ru-RU" sz="2800" dirty="0"/>
              <a:t>о п</a:t>
            </a:r>
            <a:r>
              <a:rPr lang="ru-RU" sz="2800" u="sng" dirty="0"/>
              <a:t>о</a:t>
            </a:r>
            <a:r>
              <a:rPr lang="ru-RU" sz="2800" dirty="0"/>
              <a:t>см</a:t>
            </a:r>
            <a:r>
              <a:rPr lang="ru-RU" sz="2800" u="sng" dirty="0"/>
              <a:t>о</a:t>
            </a:r>
            <a:r>
              <a:rPr lang="ru-RU" sz="2800" dirty="0"/>
              <a:t>трел, и</a:t>
            </a:r>
            <a:r>
              <a:rPr lang="ru-RU" sz="2800" u="sng" dirty="0"/>
              <a:t>с</a:t>
            </a:r>
            <a:r>
              <a:rPr lang="ru-RU" sz="2800" dirty="0"/>
              <a:t>купался в х</a:t>
            </a:r>
            <a:r>
              <a:rPr lang="ru-RU" sz="2800" u="sng" dirty="0"/>
              <a:t>о</a:t>
            </a:r>
            <a:r>
              <a:rPr lang="ru-RU" sz="2800" dirty="0"/>
              <a:t>л</a:t>
            </a:r>
            <a:r>
              <a:rPr lang="ru-RU" sz="2800" u="sng" dirty="0"/>
              <a:t>о</a:t>
            </a:r>
            <a:r>
              <a:rPr lang="ru-RU" sz="2800" dirty="0"/>
              <a:t>дном море.</a:t>
            </a:r>
          </a:p>
        </p:txBody>
      </p:sp>
    </p:spTree>
    <p:extLst>
      <p:ext uri="{BB962C8B-B14F-4D97-AF65-F5344CB8AC3E}">
        <p14:creationId xmlns:p14="http://schemas.microsoft.com/office/powerpoint/2010/main" val="18827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299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/>
              <a:t>Мы повторили такие виды орфограмм: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412776"/>
            <a:ext cx="3456384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БЕЗУДАРНАЯ ГЛАСНАЯ В КОРНЕ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140968"/>
            <a:ext cx="3456384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ГЛАСНАЯ ПЕРЕД СУФФИКСОМ -«Л»- В ГЛАГОЛЕ ПРОШЕДШЕГО ВРЕМЕНИ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2258" y="4797152"/>
            <a:ext cx="3456384" cy="13897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ОКОНЧАНИЯ ПРИЛАГАТЕЛЬНЫХ В ПАДЕЖНЫХ ФОРМАХ</a:t>
            </a:r>
          </a:p>
          <a:p>
            <a:pPr algn="ctr"/>
            <a:r>
              <a:rPr lang="ru-RU" sz="2000" dirty="0"/>
              <a:t> -ОГО,-ЕГО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4822513"/>
            <a:ext cx="3456384" cy="142196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ПРАВОПИСАНИЕ ПРИСТАВОК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412776"/>
            <a:ext cx="3456384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-ТСЯ И -ТЬСЯ В ГЛАГОЛАХ</a:t>
            </a:r>
          </a:p>
        </p:txBody>
      </p:sp>
    </p:spTree>
    <p:extLst>
      <p:ext uri="{BB962C8B-B14F-4D97-AF65-F5344CB8AC3E}">
        <p14:creationId xmlns:p14="http://schemas.microsoft.com/office/powerpoint/2010/main" val="4103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…И можем сгруппировать эти слова в четыре рубрики в соответствии с морфемным принципом русской орфографии.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56356"/>
              </p:ext>
            </p:extLst>
          </p:nvPr>
        </p:nvGraphicFramePr>
        <p:xfrm>
          <a:off x="467544" y="2170024"/>
          <a:ext cx="8352927" cy="3312366"/>
        </p:xfrm>
        <a:graphic>
          <a:graphicData uri="http://schemas.openxmlformats.org/drawingml/2006/table">
            <a:tbl>
              <a:tblPr firstRow="1" firstCol="1" bandRow="1"/>
              <a:tblGrid>
                <a:gridCol w="208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͡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˄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□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28069"/>
              </p:ext>
            </p:extLst>
          </p:nvPr>
        </p:nvGraphicFramePr>
        <p:xfrm>
          <a:off x="467544" y="2170024"/>
          <a:ext cx="8352927" cy="3312366"/>
        </p:xfrm>
        <a:graphic>
          <a:graphicData uri="http://schemas.openxmlformats.org/drawingml/2006/table">
            <a:tbl>
              <a:tblPr firstRow="1" firstCol="1" bandRow="1"/>
              <a:tblGrid>
                <a:gridCol w="208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͡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˄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□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Вниз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Стояли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Увидел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Маленького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искупался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Носил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На высоте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Купаются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подошел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Холодный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Бросился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Трехэтажного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посмотрел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Пингвиненок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Удивленно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Пушинки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483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Закончите высказывание на лингвистическую тему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Пунктуация, это раздел науки о языке, который…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67146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изучает знаки препинания и правила их постановки. </a:t>
            </a:r>
          </a:p>
        </p:txBody>
      </p:sp>
    </p:spTree>
    <p:extLst>
      <p:ext uri="{BB962C8B-B14F-4D97-AF65-F5344CB8AC3E}">
        <p14:creationId xmlns:p14="http://schemas.microsoft.com/office/powerpoint/2010/main" val="9512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534400" cy="145097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Найдите в тексте предложения, соответствующие этим схемам, зачитайте их, постарайтесь объяснить </a:t>
            </a:r>
            <a:r>
              <a:rPr lang="ru-RU" sz="2800" dirty="0" err="1">
                <a:solidFill>
                  <a:schemeClr val="tx1"/>
                </a:solidFill>
              </a:rPr>
              <a:t>пунктограммы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75969"/>
              </p:ext>
            </p:extLst>
          </p:nvPr>
        </p:nvGraphicFramePr>
        <p:xfrm>
          <a:off x="323528" y="1700810"/>
          <a:ext cx="4284476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 ___ </a:t>
                      </a:r>
                      <a:r>
                        <a:rPr lang="ru-RU" sz="2400" b="0" strike="sng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и  </a:t>
                      </a:r>
                      <a:r>
                        <a:rPr lang="ru-RU" sz="2400" b="0" strike="sng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]. 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[___ </a:t>
                      </a:r>
                      <a:r>
                        <a:rPr lang="ru-RU" sz="2400" b="0" u="none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и …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].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[___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 ], (как ___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[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___]:[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].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[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,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 ,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 и </a:t>
                      </a:r>
                      <a:r>
                        <a:rPr lang="ru-RU" sz="2400" b="0" strike="sngStrike" baseline="0" dirty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 ].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37052"/>
              </p:ext>
            </p:extLst>
          </p:nvPr>
        </p:nvGraphicFramePr>
        <p:xfrm>
          <a:off x="4572000" y="1700808"/>
          <a:ext cx="4320480" cy="4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62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Однажды я спускался к морю и увидел маленького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</a:rPr>
                        <a:t>пингвинёнка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62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</a:rPr>
                        <a:t> страха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</a:rPr>
                        <a:t>пингвинёнок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</a:rPr>
                        <a:t> закрыл глаза и …бросился вниз.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2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Он смотрел, как взрослые пингвины купаются.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2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Долго стоял на скале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</a:rPr>
                        <a:t>пингвинёнок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: страшно ему было бросаться в море.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01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Вынырнул, закружился на одном месте, быстро вскарабкался на камни и удивленно посмотрел на море.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Мы повторили такие </a:t>
            </a:r>
            <a:r>
              <a:rPr lang="ru-RU" sz="3200" dirty="0" err="1"/>
              <a:t>пунктограммы</a:t>
            </a:r>
            <a:r>
              <a:rPr lang="ru-RU" sz="3200" dirty="0"/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616968"/>
            <a:ext cx="4248472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ЗАПЯТАЯ ПРИ ОДНОРОДНЫХ ЧЛЕНАХ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610753"/>
            <a:ext cx="4248472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ОТСУТСТВИЕ ЗАПЯТОЙ ПРИ ОДНОРОДНЫХ ЧЛЕНАХ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50100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 узнали о таких </a:t>
            </a:r>
            <a:r>
              <a:rPr lang="ru-RU" sz="3200" dirty="0" err="1"/>
              <a:t>пунктограммах</a:t>
            </a:r>
            <a:r>
              <a:rPr lang="ru-RU" sz="3200" dirty="0"/>
              <a:t>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653136"/>
            <a:ext cx="4248472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ЗАПЯТАЯ В СЛОЖНОМ ПРЕДЛОЖЕНИИ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9705" y="4653136"/>
            <a:ext cx="4248472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ДВОЕТОЧИЕ В БЕССОЮЗНОМ СЛОЖНОМ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6870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285</TotalTime>
  <Words>512</Words>
  <Application>Microsoft Office PowerPoint</Application>
  <PresentationFormat>Экран (4:3)</PresentationFormat>
  <Paragraphs>89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Вставьте пропущенные буквы в данные ниже слова, выделите морфемы.</vt:lpstr>
      <vt:lpstr>Презентация PowerPoint</vt:lpstr>
      <vt:lpstr>Презентация PowerPoint</vt:lpstr>
      <vt:lpstr>Презентация PowerPoint</vt:lpstr>
      <vt:lpstr>Найдите в тексте предложения, соответствующие этим схемам, зачитайте их, постарайтесь объяснить пунктограммы.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Насоновская</cp:lastModifiedBy>
  <cp:revision>25</cp:revision>
  <dcterms:created xsi:type="dcterms:W3CDTF">2015-11-16T17:44:24Z</dcterms:created>
  <dcterms:modified xsi:type="dcterms:W3CDTF">2022-10-09T08:29:55Z</dcterms:modified>
</cp:coreProperties>
</file>