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A01929-E8EA-4EE3-BD09-750B1631828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3646DF-0F47-431A-BE98-4D5C72031577}">
      <dgm:prSet phldrT="[Текст]" custT="1"/>
      <dgm:spPr/>
      <dgm:t>
        <a:bodyPr/>
        <a:lstStyle/>
        <a:p>
          <a:pPr algn="ctr"/>
          <a:r>
            <a:rPr lang="ru-RU" sz="2400" dirty="0" smtClean="0"/>
            <a:t>коммуникативный системно-</a:t>
          </a:r>
          <a:r>
            <a:rPr lang="ru-RU" sz="2400" dirty="0" err="1" smtClean="0"/>
            <a:t>деятельностный</a:t>
          </a:r>
          <a:r>
            <a:rPr lang="ru-RU" sz="2400" dirty="0" smtClean="0"/>
            <a:t> подход к обучению </a:t>
          </a:r>
          <a:endParaRPr lang="ru-RU" sz="2400" dirty="0"/>
        </a:p>
      </dgm:t>
    </dgm:pt>
    <dgm:pt modelId="{768DD126-0EB1-4EB5-932A-CE734F22B9C5}" type="parTrans" cxnId="{028FF025-9447-474F-ACD8-E2B1221CB50C}">
      <dgm:prSet/>
      <dgm:spPr/>
      <dgm:t>
        <a:bodyPr/>
        <a:lstStyle/>
        <a:p>
          <a:endParaRPr lang="ru-RU"/>
        </a:p>
      </dgm:t>
    </dgm:pt>
    <dgm:pt modelId="{0D3F9CD1-2FE6-47D2-A14E-540CC37EBF4A}" type="sibTrans" cxnId="{028FF025-9447-474F-ACD8-E2B1221CB50C}">
      <dgm:prSet/>
      <dgm:spPr/>
      <dgm:t>
        <a:bodyPr/>
        <a:lstStyle/>
        <a:p>
          <a:endParaRPr lang="ru-RU"/>
        </a:p>
      </dgm:t>
    </dgm:pt>
    <dgm:pt modelId="{0BAB6F55-062C-48A1-936B-ED3B258E86E6}">
      <dgm:prSet phldrT="[Текст]" custT="1"/>
      <dgm:spPr/>
      <dgm:t>
        <a:bodyPr/>
        <a:lstStyle/>
        <a:p>
          <a:pPr algn="ctr"/>
          <a:r>
            <a:rPr lang="ru-RU" sz="2400" dirty="0" smtClean="0"/>
            <a:t>принципиальная схема анализа урока</a:t>
          </a:r>
          <a:endParaRPr lang="ru-RU" sz="2400" dirty="0"/>
        </a:p>
      </dgm:t>
    </dgm:pt>
    <dgm:pt modelId="{4EF2BB37-A83C-440E-9312-D81EC46D4A69}" type="parTrans" cxnId="{440FC7C5-D366-4198-9D38-3FF67B88BF3B}">
      <dgm:prSet/>
      <dgm:spPr/>
      <dgm:t>
        <a:bodyPr/>
        <a:lstStyle/>
        <a:p>
          <a:endParaRPr lang="ru-RU"/>
        </a:p>
      </dgm:t>
    </dgm:pt>
    <dgm:pt modelId="{B5B6D129-3FC7-4F1B-AA1B-F940978033F9}" type="sibTrans" cxnId="{440FC7C5-D366-4198-9D38-3FF67B88BF3B}">
      <dgm:prSet/>
      <dgm:spPr/>
      <dgm:t>
        <a:bodyPr/>
        <a:lstStyle/>
        <a:p>
          <a:endParaRPr lang="ru-RU"/>
        </a:p>
      </dgm:t>
    </dgm:pt>
    <dgm:pt modelId="{69922B43-A5F7-4413-9224-31C80AEFC51C}">
      <dgm:prSet phldrT="[Текст]" custT="1"/>
      <dgm:spPr/>
      <dgm:t>
        <a:bodyPr/>
        <a:lstStyle/>
        <a:p>
          <a:pPr algn="ctr"/>
          <a:r>
            <a:rPr lang="ru-RU" sz="2400" dirty="0" smtClean="0"/>
            <a:t>внедрение педагогических инновационных технологий</a:t>
          </a:r>
          <a:endParaRPr lang="ru-RU" sz="2400" dirty="0"/>
        </a:p>
      </dgm:t>
    </dgm:pt>
    <dgm:pt modelId="{A4105902-7F3F-435F-8692-DF478424B08C}" type="parTrans" cxnId="{42EA70EC-6729-4433-9B2A-67C809811FDC}">
      <dgm:prSet/>
      <dgm:spPr/>
      <dgm:t>
        <a:bodyPr/>
        <a:lstStyle/>
        <a:p>
          <a:endParaRPr lang="ru-RU"/>
        </a:p>
      </dgm:t>
    </dgm:pt>
    <dgm:pt modelId="{5BF2AFB6-4A48-446E-8DF4-1D28BDD6F85B}" type="sibTrans" cxnId="{42EA70EC-6729-4433-9B2A-67C809811FDC}">
      <dgm:prSet/>
      <dgm:spPr/>
      <dgm:t>
        <a:bodyPr/>
        <a:lstStyle/>
        <a:p>
          <a:endParaRPr lang="ru-RU"/>
        </a:p>
      </dgm:t>
    </dgm:pt>
    <dgm:pt modelId="{9273566E-8B90-4F8B-BD40-CF105EB24E2C}">
      <dgm:prSet phldrT="[Текст]" custT="1"/>
      <dgm:spPr/>
      <dgm:t>
        <a:bodyPr/>
        <a:lstStyle/>
        <a:p>
          <a:pPr algn="ctr"/>
          <a:r>
            <a:rPr lang="ru-RU" sz="2400" dirty="0" smtClean="0"/>
            <a:t>личностно-ориентированный подход в обучении</a:t>
          </a:r>
          <a:endParaRPr lang="ru-RU" sz="2400" dirty="0"/>
        </a:p>
      </dgm:t>
    </dgm:pt>
    <dgm:pt modelId="{4525D551-AB61-462C-9F5F-261F8BEDDEF8}" type="parTrans" cxnId="{C7392AA1-E0B4-4882-B9E0-87A2D202D3B5}">
      <dgm:prSet/>
      <dgm:spPr/>
      <dgm:t>
        <a:bodyPr/>
        <a:lstStyle/>
        <a:p>
          <a:endParaRPr lang="ru-RU"/>
        </a:p>
      </dgm:t>
    </dgm:pt>
    <dgm:pt modelId="{65F725C7-78AD-4F3A-BFA5-5FCB6625099C}" type="sibTrans" cxnId="{C7392AA1-E0B4-4882-B9E0-87A2D202D3B5}">
      <dgm:prSet/>
      <dgm:spPr/>
      <dgm:t>
        <a:bodyPr/>
        <a:lstStyle/>
        <a:p>
          <a:endParaRPr lang="ru-RU"/>
        </a:p>
      </dgm:t>
    </dgm:pt>
    <dgm:pt modelId="{0470E490-C9DE-4D58-B9E2-05EC77DA2151}">
      <dgm:prSet phldrT="[Текст]" custT="1"/>
      <dgm:spPr/>
      <dgm:t>
        <a:bodyPr/>
        <a:lstStyle/>
        <a:p>
          <a:pPr algn="ctr"/>
          <a:r>
            <a:rPr lang="ru-RU" sz="2400" dirty="0" smtClean="0"/>
            <a:t>социокультурный компонент для повышения мотивации и </a:t>
          </a:r>
          <a:r>
            <a:rPr lang="ru-RU" sz="2400" dirty="0" err="1" smtClean="0"/>
            <a:t>здоровьесберегающие</a:t>
          </a:r>
          <a:r>
            <a:rPr lang="ru-RU" sz="2400" dirty="0" smtClean="0"/>
            <a:t> технологии</a:t>
          </a:r>
          <a:endParaRPr lang="ru-RU" sz="2400" dirty="0"/>
        </a:p>
      </dgm:t>
    </dgm:pt>
    <dgm:pt modelId="{6DA35007-B292-4708-A3AA-4A070C24D484}" type="parTrans" cxnId="{6C8A68DA-96EE-48ED-BAEC-5AC890451A62}">
      <dgm:prSet/>
      <dgm:spPr/>
      <dgm:t>
        <a:bodyPr/>
        <a:lstStyle/>
        <a:p>
          <a:endParaRPr lang="ru-RU"/>
        </a:p>
      </dgm:t>
    </dgm:pt>
    <dgm:pt modelId="{DF5E88C3-0063-481D-B231-3A39E101DB68}" type="sibTrans" cxnId="{6C8A68DA-96EE-48ED-BAEC-5AC890451A62}">
      <dgm:prSet/>
      <dgm:spPr/>
      <dgm:t>
        <a:bodyPr/>
        <a:lstStyle/>
        <a:p>
          <a:endParaRPr lang="ru-RU"/>
        </a:p>
      </dgm:t>
    </dgm:pt>
    <dgm:pt modelId="{14EEA004-11E8-4843-BDAB-DD383657D131}" type="pres">
      <dgm:prSet presAssocID="{5FA01929-E8EA-4EE3-BD09-750B163182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6A07C7F-36D7-4618-9D04-3D3FDE4B0771}" type="pres">
      <dgm:prSet presAssocID="{713646DF-0F47-431A-BE98-4D5C72031577}" presName="thickLine" presStyleLbl="alignNode1" presStyleIdx="0" presStyleCnt="5"/>
      <dgm:spPr/>
    </dgm:pt>
    <dgm:pt modelId="{7837A09F-99AF-44A4-A11D-A936FF531586}" type="pres">
      <dgm:prSet presAssocID="{713646DF-0F47-431A-BE98-4D5C72031577}" presName="horz1" presStyleCnt="0"/>
      <dgm:spPr/>
    </dgm:pt>
    <dgm:pt modelId="{9C1301D5-492C-4097-AAFD-DB044E31D620}" type="pres">
      <dgm:prSet presAssocID="{713646DF-0F47-431A-BE98-4D5C72031577}" presName="tx1" presStyleLbl="revTx" presStyleIdx="0" presStyleCnt="5"/>
      <dgm:spPr/>
      <dgm:t>
        <a:bodyPr/>
        <a:lstStyle/>
        <a:p>
          <a:endParaRPr lang="ru-RU"/>
        </a:p>
      </dgm:t>
    </dgm:pt>
    <dgm:pt modelId="{6DD8BB95-A868-4FE0-ABF2-8047F9C77D53}" type="pres">
      <dgm:prSet presAssocID="{713646DF-0F47-431A-BE98-4D5C72031577}" presName="vert1" presStyleCnt="0"/>
      <dgm:spPr/>
    </dgm:pt>
    <dgm:pt modelId="{06E586CB-5BA9-402E-8CA6-41A1BFC122FE}" type="pres">
      <dgm:prSet presAssocID="{0BAB6F55-062C-48A1-936B-ED3B258E86E6}" presName="thickLine" presStyleLbl="alignNode1" presStyleIdx="1" presStyleCnt="5"/>
      <dgm:spPr/>
    </dgm:pt>
    <dgm:pt modelId="{65AEFEA8-2966-4124-ADB7-C7127C6457E6}" type="pres">
      <dgm:prSet presAssocID="{0BAB6F55-062C-48A1-936B-ED3B258E86E6}" presName="horz1" presStyleCnt="0"/>
      <dgm:spPr/>
    </dgm:pt>
    <dgm:pt modelId="{21BA44EB-F20A-49DE-9F30-5A97578C812D}" type="pres">
      <dgm:prSet presAssocID="{0BAB6F55-062C-48A1-936B-ED3B258E86E6}" presName="tx1" presStyleLbl="revTx" presStyleIdx="1" presStyleCnt="5"/>
      <dgm:spPr/>
      <dgm:t>
        <a:bodyPr/>
        <a:lstStyle/>
        <a:p>
          <a:endParaRPr lang="ru-RU"/>
        </a:p>
      </dgm:t>
    </dgm:pt>
    <dgm:pt modelId="{4052A104-1787-4022-BB23-04B59485D059}" type="pres">
      <dgm:prSet presAssocID="{0BAB6F55-062C-48A1-936B-ED3B258E86E6}" presName="vert1" presStyleCnt="0"/>
      <dgm:spPr/>
    </dgm:pt>
    <dgm:pt modelId="{8E986E80-5C8A-40FF-B147-69030D0CB579}" type="pres">
      <dgm:prSet presAssocID="{69922B43-A5F7-4413-9224-31C80AEFC51C}" presName="thickLine" presStyleLbl="alignNode1" presStyleIdx="2" presStyleCnt="5"/>
      <dgm:spPr/>
    </dgm:pt>
    <dgm:pt modelId="{896CD932-B1AA-4B5E-8297-01A3C7F6E201}" type="pres">
      <dgm:prSet presAssocID="{69922B43-A5F7-4413-9224-31C80AEFC51C}" presName="horz1" presStyleCnt="0"/>
      <dgm:spPr/>
    </dgm:pt>
    <dgm:pt modelId="{22325919-8B41-4F50-BA0D-BF26E5462CBF}" type="pres">
      <dgm:prSet presAssocID="{69922B43-A5F7-4413-9224-31C80AEFC51C}" presName="tx1" presStyleLbl="revTx" presStyleIdx="2" presStyleCnt="5"/>
      <dgm:spPr/>
      <dgm:t>
        <a:bodyPr/>
        <a:lstStyle/>
        <a:p>
          <a:endParaRPr lang="ru-RU"/>
        </a:p>
      </dgm:t>
    </dgm:pt>
    <dgm:pt modelId="{86F7FFF7-2B9E-403C-94BA-D09B92651214}" type="pres">
      <dgm:prSet presAssocID="{69922B43-A5F7-4413-9224-31C80AEFC51C}" presName="vert1" presStyleCnt="0"/>
      <dgm:spPr/>
    </dgm:pt>
    <dgm:pt modelId="{B47795C9-B7F1-412A-9443-0802F0630399}" type="pres">
      <dgm:prSet presAssocID="{9273566E-8B90-4F8B-BD40-CF105EB24E2C}" presName="thickLine" presStyleLbl="alignNode1" presStyleIdx="3" presStyleCnt="5"/>
      <dgm:spPr/>
    </dgm:pt>
    <dgm:pt modelId="{6F75ED1A-7058-4AFE-9BE8-D09BB05A2E4B}" type="pres">
      <dgm:prSet presAssocID="{9273566E-8B90-4F8B-BD40-CF105EB24E2C}" presName="horz1" presStyleCnt="0"/>
      <dgm:spPr/>
    </dgm:pt>
    <dgm:pt modelId="{2339A663-52AB-4BFF-938B-479BCE3AF005}" type="pres">
      <dgm:prSet presAssocID="{9273566E-8B90-4F8B-BD40-CF105EB24E2C}" presName="tx1" presStyleLbl="revTx" presStyleIdx="3" presStyleCnt="5"/>
      <dgm:spPr/>
      <dgm:t>
        <a:bodyPr/>
        <a:lstStyle/>
        <a:p>
          <a:endParaRPr lang="ru-RU"/>
        </a:p>
      </dgm:t>
    </dgm:pt>
    <dgm:pt modelId="{AC0984D0-9FA6-4589-95FF-810E1F505344}" type="pres">
      <dgm:prSet presAssocID="{9273566E-8B90-4F8B-BD40-CF105EB24E2C}" presName="vert1" presStyleCnt="0"/>
      <dgm:spPr/>
    </dgm:pt>
    <dgm:pt modelId="{E26ABA81-9968-4002-92BA-BD228B261197}" type="pres">
      <dgm:prSet presAssocID="{0470E490-C9DE-4D58-B9E2-05EC77DA2151}" presName="thickLine" presStyleLbl="alignNode1" presStyleIdx="4" presStyleCnt="5"/>
      <dgm:spPr/>
    </dgm:pt>
    <dgm:pt modelId="{E324AE9F-4415-4DD8-BF77-480E9CB15BDA}" type="pres">
      <dgm:prSet presAssocID="{0470E490-C9DE-4D58-B9E2-05EC77DA2151}" presName="horz1" presStyleCnt="0"/>
      <dgm:spPr/>
    </dgm:pt>
    <dgm:pt modelId="{9C6BCB20-CF40-44D3-9687-BB8B3757AE51}" type="pres">
      <dgm:prSet presAssocID="{0470E490-C9DE-4D58-B9E2-05EC77DA2151}" presName="tx1" presStyleLbl="revTx" presStyleIdx="4" presStyleCnt="5"/>
      <dgm:spPr/>
      <dgm:t>
        <a:bodyPr/>
        <a:lstStyle/>
        <a:p>
          <a:endParaRPr lang="ru-RU"/>
        </a:p>
      </dgm:t>
    </dgm:pt>
    <dgm:pt modelId="{FFFB5E9C-93AF-4115-B02A-25352D678C88}" type="pres">
      <dgm:prSet presAssocID="{0470E490-C9DE-4D58-B9E2-05EC77DA2151}" presName="vert1" presStyleCnt="0"/>
      <dgm:spPr/>
    </dgm:pt>
  </dgm:ptLst>
  <dgm:cxnLst>
    <dgm:cxn modelId="{440FC7C5-D366-4198-9D38-3FF67B88BF3B}" srcId="{5FA01929-E8EA-4EE3-BD09-750B16318283}" destId="{0BAB6F55-062C-48A1-936B-ED3B258E86E6}" srcOrd="1" destOrd="0" parTransId="{4EF2BB37-A83C-440E-9312-D81EC46D4A69}" sibTransId="{B5B6D129-3FC7-4F1B-AA1B-F940978033F9}"/>
    <dgm:cxn modelId="{C7392AA1-E0B4-4882-B9E0-87A2D202D3B5}" srcId="{5FA01929-E8EA-4EE3-BD09-750B16318283}" destId="{9273566E-8B90-4F8B-BD40-CF105EB24E2C}" srcOrd="3" destOrd="0" parTransId="{4525D551-AB61-462C-9F5F-261F8BEDDEF8}" sibTransId="{65F725C7-78AD-4F3A-BFA5-5FCB6625099C}"/>
    <dgm:cxn modelId="{766C0B6D-328E-42E5-AA31-059D51352E9E}" type="presOf" srcId="{69922B43-A5F7-4413-9224-31C80AEFC51C}" destId="{22325919-8B41-4F50-BA0D-BF26E5462CBF}" srcOrd="0" destOrd="0" presId="urn:microsoft.com/office/officeart/2008/layout/LinedList"/>
    <dgm:cxn modelId="{CED3B8C2-81D3-466D-80DD-157B3435D948}" type="presOf" srcId="{0BAB6F55-062C-48A1-936B-ED3B258E86E6}" destId="{21BA44EB-F20A-49DE-9F30-5A97578C812D}" srcOrd="0" destOrd="0" presId="urn:microsoft.com/office/officeart/2008/layout/LinedList"/>
    <dgm:cxn modelId="{69E2BAF2-0889-47AE-922E-D390DD206E64}" type="presOf" srcId="{9273566E-8B90-4F8B-BD40-CF105EB24E2C}" destId="{2339A663-52AB-4BFF-938B-479BCE3AF005}" srcOrd="0" destOrd="0" presId="urn:microsoft.com/office/officeart/2008/layout/LinedList"/>
    <dgm:cxn modelId="{F8D420E8-9F30-4FA7-B968-6EB2D63C55EC}" type="presOf" srcId="{0470E490-C9DE-4D58-B9E2-05EC77DA2151}" destId="{9C6BCB20-CF40-44D3-9687-BB8B3757AE51}" srcOrd="0" destOrd="0" presId="urn:microsoft.com/office/officeart/2008/layout/LinedList"/>
    <dgm:cxn modelId="{028FF025-9447-474F-ACD8-E2B1221CB50C}" srcId="{5FA01929-E8EA-4EE3-BD09-750B16318283}" destId="{713646DF-0F47-431A-BE98-4D5C72031577}" srcOrd="0" destOrd="0" parTransId="{768DD126-0EB1-4EB5-932A-CE734F22B9C5}" sibTransId="{0D3F9CD1-2FE6-47D2-A14E-540CC37EBF4A}"/>
    <dgm:cxn modelId="{42EA70EC-6729-4433-9B2A-67C809811FDC}" srcId="{5FA01929-E8EA-4EE3-BD09-750B16318283}" destId="{69922B43-A5F7-4413-9224-31C80AEFC51C}" srcOrd="2" destOrd="0" parTransId="{A4105902-7F3F-435F-8692-DF478424B08C}" sibTransId="{5BF2AFB6-4A48-446E-8DF4-1D28BDD6F85B}"/>
    <dgm:cxn modelId="{4D4558A5-E0EE-42F1-AE1A-A85829720FA3}" type="presOf" srcId="{713646DF-0F47-431A-BE98-4D5C72031577}" destId="{9C1301D5-492C-4097-AAFD-DB044E31D620}" srcOrd="0" destOrd="0" presId="urn:microsoft.com/office/officeart/2008/layout/LinedList"/>
    <dgm:cxn modelId="{3056C37C-1B75-40C6-A48F-CA9C8A2D59E5}" type="presOf" srcId="{5FA01929-E8EA-4EE3-BD09-750B16318283}" destId="{14EEA004-11E8-4843-BDAB-DD383657D131}" srcOrd="0" destOrd="0" presId="urn:microsoft.com/office/officeart/2008/layout/LinedList"/>
    <dgm:cxn modelId="{6C8A68DA-96EE-48ED-BAEC-5AC890451A62}" srcId="{5FA01929-E8EA-4EE3-BD09-750B16318283}" destId="{0470E490-C9DE-4D58-B9E2-05EC77DA2151}" srcOrd="4" destOrd="0" parTransId="{6DA35007-B292-4708-A3AA-4A070C24D484}" sibTransId="{DF5E88C3-0063-481D-B231-3A39E101DB68}"/>
    <dgm:cxn modelId="{584A96D0-6BE1-4464-A0BF-160EBED9DA9B}" type="presParOf" srcId="{14EEA004-11E8-4843-BDAB-DD383657D131}" destId="{76A07C7F-36D7-4618-9D04-3D3FDE4B0771}" srcOrd="0" destOrd="0" presId="urn:microsoft.com/office/officeart/2008/layout/LinedList"/>
    <dgm:cxn modelId="{69E33697-C22F-4D33-9FE1-1ECBDA4E766C}" type="presParOf" srcId="{14EEA004-11E8-4843-BDAB-DD383657D131}" destId="{7837A09F-99AF-44A4-A11D-A936FF531586}" srcOrd="1" destOrd="0" presId="urn:microsoft.com/office/officeart/2008/layout/LinedList"/>
    <dgm:cxn modelId="{6805C587-1873-4D65-937A-ECED7C33696D}" type="presParOf" srcId="{7837A09F-99AF-44A4-A11D-A936FF531586}" destId="{9C1301D5-492C-4097-AAFD-DB044E31D620}" srcOrd="0" destOrd="0" presId="urn:microsoft.com/office/officeart/2008/layout/LinedList"/>
    <dgm:cxn modelId="{667D0A7B-C553-4031-AC54-0FD8BCB01FB6}" type="presParOf" srcId="{7837A09F-99AF-44A4-A11D-A936FF531586}" destId="{6DD8BB95-A868-4FE0-ABF2-8047F9C77D53}" srcOrd="1" destOrd="0" presId="urn:microsoft.com/office/officeart/2008/layout/LinedList"/>
    <dgm:cxn modelId="{D5B8E0E4-61A7-4FF6-86D0-715341BDDF30}" type="presParOf" srcId="{14EEA004-11E8-4843-BDAB-DD383657D131}" destId="{06E586CB-5BA9-402E-8CA6-41A1BFC122FE}" srcOrd="2" destOrd="0" presId="urn:microsoft.com/office/officeart/2008/layout/LinedList"/>
    <dgm:cxn modelId="{95D9B67C-6627-4C62-AC4A-E36BC5A2C7FA}" type="presParOf" srcId="{14EEA004-11E8-4843-BDAB-DD383657D131}" destId="{65AEFEA8-2966-4124-ADB7-C7127C6457E6}" srcOrd="3" destOrd="0" presId="urn:microsoft.com/office/officeart/2008/layout/LinedList"/>
    <dgm:cxn modelId="{501DD7DB-CC94-45F0-A4F7-475391210850}" type="presParOf" srcId="{65AEFEA8-2966-4124-ADB7-C7127C6457E6}" destId="{21BA44EB-F20A-49DE-9F30-5A97578C812D}" srcOrd="0" destOrd="0" presId="urn:microsoft.com/office/officeart/2008/layout/LinedList"/>
    <dgm:cxn modelId="{E1BEC055-C075-482F-ADCE-6918F6E1279F}" type="presParOf" srcId="{65AEFEA8-2966-4124-ADB7-C7127C6457E6}" destId="{4052A104-1787-4022-BB23-04B59485D059}" srcOrd="1" destOrd="0" presId="urn:microsoft.com/office/officeart/2008/layout/LinedList"/>
    <dgm:cxn modelId="{7C2330FE-0B69-41D8-A103-85529407BC97}" type="presParOf" srcId="{14EEA004-11E8-4843-BDAB-DD383657D131}" destId="{8E986E80-5C8A-40FF-B147-69030D0CB579}" srcOrd="4" destOrd="0" presId="urn:microsoft.com/office/officeart/2008/layout/LinedList"/>
    <dgm:cxn modelId="{65F24A0C-B83D-40E4-ADB2-F30D33D2E0A6}" type="presParOf" srcId="{14EEA004-11E8-4843-BDAB-DD383657D131}" destId="{896CD932-B1AA-4B5E-8297-01A3C7F6E201}" srcOrd="5" destOrd="0" presId="urn:microsoft.com/office/officeart/2008/layout/LinedList"/>
    <dgm:cxn modelId="{82BB2860-7AC8-447E-BDE7-AC17EB19D206}" type="presParOf" srcId="{896CD932-B1AA-4B5E-8297-01A3C7F6E201}" destId="{22325919-8B41-4F50-BA0D-BF26E5462CBF}" srcOrd="0" destOrd="0" presId="urn:microsoft.com/office/officeart/2008/layout/LinedList"/>
    <dgm:cxn modelId="{570F4CBD-4D73-457C-AF71-3F9611EB6F1D}" type="presParOf" srcId="{896CD932-B1AA-4B5E-8297-01A3C7F6E201}" destId="{86F7FFF7-2B9E-403C-94BA-D09B92651214}" srcOrd="1" destOrd="0" presId="urn:microsoft.com/office/officeart/2008/layout/LinedList"/>
    <dgm:cxn modelId="{9D1D87CE-78AE-4975-BC03-F83CB3B33D90}" type="presParOf" srcId="{14EEA004-11E8-4843-BDAB-DD383657D131}" destId="{B47795C9-B7F1-412A-9443-0802F0630399}" srcOrd="6" destOrd="0" presId="urn:microsoft.com/office/officeart/2008/layout/LinedList"/>
    <dgm:cxn modelId="{6E201DCA-AF87-4334-9B9C-140922805253}" type="presParOf" srcId="{14EEA004-11E8-4843-BDAB-DD383657D131}" destId="{6F75ED1A-7058-4AFE-9BE8-D09BB05A2E4B}" srcOrd="7" destOrd="0" presId="urn:microsoft.com/office/officeart/2008/layout/LinedList"/>
    <dgm:cxn modelId="{455F03AD-1346-4336-AEFF-96D8D99ED2D9}" type="presParOf" srcId="{6F75ED1A-7058-4AFE-9BE8-D09BB05A2E4B}" destId="{2339A663-52AB-4BFF-938B-479BCE3AF005}" srcOrd="0" destOrd="0" presId="urn:microsoft.com/office/officeart/2008/layout/LinedList"/>
    <dgm:cxn modelId="{FA91AC6A-181C-4764-B144-911903A30778}" type="presParOf" srcId="{6F75ED1A-7058-4AFE-9BE8-D09BB05A2E4B}" destId="{AC0984D0-9FA6-4589-95FF-810E1F505344}" srcOrd="1" destOrd="0" presId="urn:microsoft.com/office/officeart/2008/layout/LinedList"/>
    <dgm:cxn modelId="{CDEB3638-6380-48FA-A4F4-F3F65E99763E}" type="presParOf" srcId="{14EEA004-11E8-4843-BDAB-DD383657D131}" destId="{E26ABA81-9968-4002-92BA-BD228B261197}" srcOrd="8" destOrd="0" presId="urn:microsoft.com/office/officeart/2008/layout/LinedList"/>
    <dgm:cxn modelId="{FF153B6D-2AB7-4FD0-959E-EA38C9D7A497}" type="presParOf" srcId="{14EEA004-11E8-4843-BDAB-DD383657D131}" destId="{E324AE9F-4415-4DD8-BF77-480E9CB15BDA}" srcOrd="9" destOrd="0" presId="urn:microsoft.com/office/officeart/2008/layout/LinedList"/>
    <dgm:cxn modelId="{DF9B1F20-7F18-401E-8324-4843AF4DBD5B}" type="presParOf" srcId="{E324AE9F-4415-4DD8-BF77-480E9CB15BDA}" destId="{9C6BCB20-CF40-44D3-9687-BB8B3757AE51}" srcOrd="0" destOrd="0" presId="urn:microsoft.com/office/officeart/2008/layout/LinedList"/>
    <dgm:cxn modelId="{08A50DCE-6253-4B83-837C-C774EC4BE237}" type="presParOf" srcId="{E324AE9F-4415-4DD8-BF77-480E9CB15BDA}" destId="{FFFB5E9C-93AF-4115-B02A-25352D678C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07C7F-36D7-4618-9D04-3D3FDE4B0771}">
      <dsp:nvSpPr>
        <dsp:cNvPr id="0" name=""/>
        <dsp:cNvSpPr/>
      </dsp:nvSpPr>
      <dsp:spPr>
        <a:xfrm>
          <a:off x="0" y="597"/>
          <a:ext cx="79928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1301D5-492C-4097-AAFD-DB044E31D620}">
      <dsp:nvSpPr>
        <dsp:cNvPr id="0" name=""/>
        <dsp:cNvSpPr/>
      </dsp:nvSpPr>
      <dsp:spPr>
        <a:xfrm>
          <a:off x="0" y="597"/>
          <a:ext cx="7992888" cy="97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коммуникативный системно-</a:t>
          </a:r>
          <a:r>
            <a:rPr lang="ru-RU" sz="2400" kern="1200" dirty="0" err="1" smtClean="0"/>
            <a:t>деятельностный</a:t>
          </a:r>
          <a:r>
            <a:rPr lang="ru-RU" sz="2400" kern="1200" dirty="0" smtClean="0"/>
            <a:t> подход к обучению </a:t>
          </a:r>
          <a:endParaRPr lang="ru-RU" sz="2400" kern="1200" dirty="0"/>
        </a:p>
      </dsp:txBody>
      <dsp:txXfrm>
        <a:off x="0" y="597"/>
        <a:ext cx="7992888" cy="979069"/>
      </dsp:txXfrm>
    </dsp:sp>
    <dsp:sp modelId="{06E586CB-5BA9-402E-8CA6-41A1BFC122FE}">
      <dsp:nvSpPr>
        <dsp:cNvPr id="0" name=""/>
        <dsp:cNvSpPr/>
      </dsp:nvSpPr>
      <dsp:spPr>
        <a:xfrm>
          <a:off x="0" y="979667"/>
          <a:ext cx="79928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A44EB-F20A-49DE-9F30-5A97578C812D}">
      <dsp:nvSpPr>
        <dsp:cNvPr id="0" name=""/>
        <dsp:cNvSpPr/>
      </dsp:nvSpPr>
      <dsp:spPr>
        <a:xfrm>
          <a:off x="0" y="979667"/>
          <a:ext cx="7992888" cy="97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принципиальная схема анализа урока</a:t>
          </a:r>
          <a:endParaRPr lang="ru-RU" sz="2400" kern="1200" dirty="0"/>
        </a:p>
      </dsp:txBody>
      <dsp:txXfrm>
        <a:off x="0" y="979667"/>
        <a:ext cx="7992888" cy="979069"/>
      </dsp:txXfrm>
    </dsp:sp>
    <dsp:sp modelId="{8E986E80-5C8A-40FF-B147-69030D0CB579}">
      <dsp:nvSpPr>
        <dsp:cNvPr id="0" name=""/>
        <dsp:cNvSpPr/>
      </dsp:nvSpPr>
      <dsp:spPr>
        <a:xfrm>
          <a:off x="0" y="1958737"/>
          <a:ext cx="79928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325919-8B41-4F50-BA0D-BF26E5462CBF}">
      <dsp:nvSpPr>
        <dsp:cNvPr id="0" name=""/>
        <dsp:cNvSpPr/>
      </dsp:nvSpPr>
      <dsp:spPr>
        <a:xfrm>
          <a:off x="0" y="1958737"/>
          <a:ext cx="7992888" cy="97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внедрение педагогических инновационных технологий</a:t>
          </a:r>
          <a:endParaRPr lang="ru-RU" sz="2400" kern="1200" dirty="0"/>
        </a:p>
      </dsp:txBody>
      <dsp:txXfrm>
        <a:off x="0" y="1958737"/>
        <a:ext cx="7992888" cy="979069"/>
      </dsp:txXfrm>
    </dsp:sp>
    <dsp:sp modelId="{B47795C9-B7F1-412A-9443-0802F0630399}">
      <dsp:nvSpPr>
        <dsp:cNvPr id="0" name=""/>
        <dsp:cNvSpPr/>
      </dsp:nvSpPr>
      <dsp:spPr>
        <a:xfrm>
          <a:off x="0" y="2937806"/>
          <a:ext cx="79928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9A663-52AB-4BFF-938B-479BCE3AF005}">
      <dsp:nvSpPr>
        <dsp:cNvPr id="0" name=""/>
        <dsp:cNvSpPr/>
      </dsp:nvSpPr>
      <dsp:spPr>
        <a:xfrm>
          <a:off x="0" y="2937806"/>
          <a:ext cx="7992888" cy="97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личностно-ориентированный подход в обучении</a:t>
          </a:r>
          <a:endParaRPr lang="ru-RU" sz="2400" kern="1200" dirty="0"/>
        </a:p>
      </dsp:txBody>
      <dsp:txXfrm>
        <a:off x="0" y="2937806"/>
        <a:ext cx="7992888" cy="979069"/>
      </dsp:txXfrm>
    </dsp:sp>
    <dsp:sp modelId="{E26ABA81-9968-4002-92BA-BD228B261197}">
      <dsp:nvSpPr>
        <dsp:cNvPr id="0" name=""/>
        <dsp:cNvSpPr/>
      </dsp:nvSpPr>
      <dsp:spPr>
        <a:xfrm>
          <a:off x="0" y="3916876"/>
          <a:ext cx="79928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BCB20-CF40-44D3-9687-BB8B3757AE51}">
      <dsp:nvSpPr>
        <dsp:cNvPr id="0" name=""/>
        <dsp:cNvSpPr/>
      </dsp:nvSpPr>
      <dsp:spPr>
        <a:xfrm>
          <a:off x="0" y="3916876"/>
          <a:ext cx="7992888" cy="97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социокультурный компонент для повышения мотивации и </a:t>
          </a:r>
          <a:r>
            <a:rPr lang="ru-RU" sz="2400" kern="1200" dirty="0" err="1" smtClean="0"/>
            <a:t>здоровьесберегающие</a:t>
          </a:r>
          <a:r>
            <a:rPr lang="ru-RU" sz="2400" kern="1200" dirty="0" smtClean="0"/>
            <a:t> технологии</a:t>
          </a:r>
          <a:endParaRPr lang="ru-RU" sz="2400" kern="1200" dirty="0"/>
        </a:p>
      </dsp:txBody>
      <dsp:txXfrm>
        <a:off x="0" y="3916876"/>
        <a:ext cx="7992888" cy="979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5B405-64DA-445D-89B4-548F3C7B5727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F995B-E6F3-45C8-95C6-8435ACA81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676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37405-FCF9-4900-8CCD-44D64A63975B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010F3-4164-41C0-BBC7-707EA6429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18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010F3-4164-41C0-BBC7-707EA642980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403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196752"/>
            <a:ext cx="7056784" cy="201622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Оптимизация обучения</a:t>
            </a:r>
            <a:br>
              <a:rPr lang="ru-RU" sz="3600" dirty="0" smtClean="0"/>
            </a:br>
            <a:r>
              <a:rPr lang="ru-RU" sz="3600" dirty="0" smtClean="0"/>
              <a:t>английскому языку в</a:t>
            </a:r>
            <a:br>
              <a:rPr lang="ru-RU" sz="3600" dirty="0" smtClean="0"/>
            </a:br>
            <a:r>
              <a:rPr lang="ru-RU" sz="3600" dirty="0" smtClean="0"/>
              <a:t>условиях внедрения ФГОС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5003322"/>
            <a:ext cx="5904656" cy="1371600"/>
          </a:xfrm>
        </p:spPr>
        <p:txBody>
          <a:bodyPr/>
          <a:lstStyle/>
          <a:p>
            <a:r>
              <a:rPr lang="ru-RU" dirty="0" smtClean="0"/>
              <a:t>Подготовила Солдатова Валентина Юрьевна</a:t>
            </a:r>
          </a:p>
          <a:p>
            <a:r>
              <a:rPr lang="ru-RU" dirty="0" smtClean="0"/>
              <a:t>учитель английского языка МОУ «СОШ №7»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697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988840"/>
            <a:ext cx="7272808" cy="19442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268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336704" cy="30963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sz="quarter" idx="1"/>
          </p:nvPr>
        </p:nvSpPr>
        <p:spPr>
          <a:xfrm>
            <a:off x="1259632" y="4005064"/>
            <a:ext cx="6552728" cy="487375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« В 21 веке безграмотным считается уже  </a:t>
            </a:r>
          </a:p>
          <a:p>
            <a:pPr marL="0" indent="0" algn="ctr">
              <a:buNone/>
            </a:pPr>
            <a:r>
              <a:rPr lang="ru-RU" dirty="0" smtClean="0"/>
              <a:t>   не тот, кто не умеет читать и писать,</a:t>
            </a:r>
          </a:p>
          <a:p>
            <a:pPr marL="0" indent="0" algn="ctr">
              <a:buNone/>
            </a:pPr>
            <a:r>
              <a:rPr lang="ru-RU" dirty="0" smtClean="0"/>
              <a:t>   а тот, кто не умеет  учиться, доучиваться</a:t>
            </a:r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и переучиваться»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(</a:t>
            </a:r>
            <a:r>
              <a:rPr lang="ru-RU" dirty="0" err="1" smtClean="0"/>
              <a:t>Элвин</a:t>
            </a:r>
            <a:r>
              <a:rPr lang="ru-RU" dirty="0" smtClean="0"/>
              <a:t> </a:t>
            </a:r>
            <a:r>
              <a:rPr lang="ru-RU" dirty="0" err="1" smtClean="0"/>
              <a:t>Тоффлер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Дом\Desktop\pr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48680"/>
            <a:ext cx="648072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1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560840" cy="3528392"/>
          </a:xfrm>
        </p:spPr>
        <p:txBody>
          <a:bodyPr>
            <a:normAutofit/>
          </a:bodyPr>
          <a:lstStyle/>
          <a:p>
            <a:pPr algn="ctr"/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Оптимизация </a:t>
            </a:r>
            <a:r>
              <a:rPr lang="ru-RU" dirty="0" smtClean="0"/>
              <a:t>процесса обучения –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выбор такой методики, которая </a:t>
            </a:r>
            <a:br>
              <a:rPr lang="ru-RU" dirty="0" smtClean="0"/>
            </a:br>
            <a:r>
              <a:rPr lang="ru-RU" dirty="0" smtClean="0"/>
              <a:t>обеспечивает достижение наилучших результатов при минимальных расходах времени и сил учителя и  учащихся.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830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992888" cy="13010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Методологические аспекты оптимизации</a:t>
            </a:r>
            <a:br>
              <a:rPr lang="ru-RU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обучения иностранному языку:</a:t>
            </a:r>
            <a:br>
              <a:rPr lang="ru-RU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96791658"/>
              </p:ext>
            </p:extLst>
          </p:nvPr>
        </p:nvGraphicFramePr>
        <p:xfrm>
          <a:off x="467544" y="1412776"/>
          <a:ext cx="799288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113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Образовательные технологии: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1763688" y="1916832"/>
            <a:ext cx="6161112" cy="45571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Модульное обучение;</a:t>
            </a:r>
          </a:p>
          <a:p>
            <a:r>
              <a:rPr lang="ru-RU" sz="3200" dirty="0" smtClean="0"/>
              <a:t>Интерактивное обучение;</a:t>
            </a:r>
          </a:p>
          <a:p>
            <a:r>
              <a:rPr lang="ru-RU" sz="3200" dirty="0" smtClean="0"/>
              <a:t>Проектирование;</a:t>
            </a:r>
          </a:p>
          <a:p>
            <a:r>
              <a:rPr lang="ru-RU" sz="3200" dirty="0" smtClean="0"/>
              <a:t>Использование ИКТ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65716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10146"/>
          </a:xfrm>
        </p:spPr>
        <p:txBody>
          <a:bodyPr/>
          <a:lstStyle/>
          <a:p>
            <a:pPr algn="ctr"/>
            <a:r>
              <a:rPr lang="ru-RU" dirty="0" smtClean="0">
                <a:ln>
                  <a:solidFill>
                    <a:srgbClr val="FF0000"/>
                  </a:solidFill>
                </a:ln>
              </a:rPr>
              <a:t>При анализе урока по ФГОС </a:t>
            </a:r>
            <a:r>
              <a:rPr lang="ru-RU" smtClean="0">
                <a:ln>
                  <a:solidFill>
                    <a:srgbClr val="FF0000"/>
                  </a:solidFill>
                </a:ln>
              </a:rPr>
              <a:t>важны моменты</a:t>
            </a:r>
            <a:r>
              <a:rPr lang="ru-RU" dirty="0" smtClean="0">
                <a:ln>
                  <a:solidFill>
                    <a:srgbClr val="FF0000"/>
                  </a:solidFill>
                </a:ln>
              </a:rPr>
              <a:t>:</a:t>
            </a:r>
            <a:endParaRPr lang="ru-RU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787208" cy="48451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Создание проблемной ситуации;</a:t>
            </a:r>
          </a:p>
          <a:p>
            <a:r>
              <a:rPr lang="ru-RU" sz="3600" dirty="0" smtClean="0"/>
              <a:t>Соотношение заданий </a:t>
            </a:r>
            <a:r>
              <a:rPr lang="ru-RU" sz="3600" dirty="0" err="1" smtClean="0"/>
              <a:t>репродук-тивного</a:t>
            </a:r>
            <a:r>
              <a:rPr lang="ru-RU" sz="3600" dirty="0" smtClean="0"/>
              <a:t> и поискового характера;</a:t>
            </a:r>
          </a:p>
          <a:p>
            <a:r>
              <a:rPr lang="ru-RU" sz="3600" dirty="0" smtClean="0"/>
              <a:t>Объем самостоятельной работы учащихся</a:t>
            </a:r>
            <a:endParaRPr lang="ru-RU" sz="3600" dirty="0"/>
          </a:p>
        </p:txBody>
      </p:sp>
      <p:pic>
        <p:nvPicPr>
          <p:cNvPr id="2050" name="Picture 2" descr="C:\Users\Дом\Desktop\2c2ec32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149080"/>
            <a:ext cx="381642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385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570186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Оптимизация обучения предполагает, что каждый школьник достигнет возможно </a:t>
            </a:r>
            <a:br>
              <a:rPr lang="ru-RU" dirty="0" smtClean="0"/>
            </a:br>
            <a:r>
              <a:rPr lang="ru-RU" dirty="0" smtClean="0"/>
              <a:t>высшего для него уровня.</a:t>
            </a:r>
            <a:endParaRPr lang="ru-RU" dirty="0"/>
          </a:p>
        </p:txBody>
      </p:sp>
      <p:pic>
        <p:nvPicPr>
          <p:cNvPr id="3074" name="Picture 2" descr="C:\Users\Дом\Desktop\NTVjOC00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8880"/>
            <a:ext cx="6480720" cy="365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568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52928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Социокультурный компонент содержания обучения – средство повышения мотивации </a:t>
            </a:r>
            <a:br>
              <a:rPr lang="ru-RU" dirty="0" smtClean="0"/>
            </a:br>
            <a:r>
              <a:rPr lang="ru-RU" dirty="0" smtClean="0"/>
              <a:t>изучения иностранного языка.</a:t>
            </a:r>
            <a:endParaRPr lang="ru-RU" dirty="0"/>
          </a:p>
        </p:txBody>
      </p:sp>
      <p:pic>
        <p:nvPicPr>
          <p:cNvPr id="4098" name="Picture 2" descr="C:\Users\Дом\Desktop\665366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831" y="2996952"/>
            <a:ext cx="4037434" cy="38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Дом\Desktop\x_d77ceca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3888432" cy="488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722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062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Требования оптимизации урока с позиций </a:t>
            </a:r>
            <a:r>
              <a:rPr lang="ru-RU" b="1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здоровьесбережения</a:t>
            </a:r>
            <a:r>
              <a:rPr lang="ru-RU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br>
              <a:rPr lang="ru-RU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1). Соблюдение санитарно-гигиенических норм;</a:t>
            </a:r>
            <a:b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2). Соблюдение требований к организации урока.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5122" name="Picture 2" descr="C:\Users\Дом\Desktop\nachshkol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16238"/>
            <a:ext cx="4536503" cy="332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830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201</TotalTime>
  <Words>149</Words>
  <Application>Microsoft Office PowerPoint</Application>
  <PresentationFormat>Экран (4:3)</PresentationFormat>
  <Paragraphs>29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Оптимизация обучения английскому языку в условиях внедрения ФГОС</vt:lpstr>
      <vt:lpstr>Презентация PowerPoint</vt:lpstr>
      <vt:lpstr>Оптимизация процесса обучения –  выбор такой методики, которая  обеспечивает достижение наилучших результатов при минимальных расходах времени и сил учителя и  учащихся.</vt:lpstr>
      <vt:lpstr>Методологические аспекты оптимизации обучения иностранному языку: </vt:lpstr>
      <vt:lpstr>Образовательные технологии:</vt:lpstr>
      <vt:lpstr>При анализе урока по ФГОС важны моменты:</vt:lpstr>
      <vt:lpstr>Оптимизация обучения предполагает, что каждый школьник достигнет возможно  высшего для него уровня.</vt:lpstr>
      <vt:lpstr>Социокультурный компонент содержания обучения – средство повышения мотивации  изучения иностранного языка.</vt:lpstr>
      <vt:lpstr>Требования оптимизации урока с позиций здоровьесбережения: 1). Соблюдение санитарно-гигиенических норм; 2). Соблюдение требований к организации урока.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Оптимизация обучения английскому языку в условиях внедрения ФГОС</dc:title>
  <dc:creator>Дом</dc:creator>
  <cp:lastModifiedBy>Дом</cp:lastModifiedBy>
  <cp:revision>16</cp:revision>
  <dcterms:created xsi:type="dcterms:W3CDTF">2015-08-26T15:41:14Z</dcterms:created>
  <dcterms:modified xsi:type="dcterms:W3CDTF">2015-09-06T16:09:32Z</dcterms:modified>
</cp:coreProperties>
</file>