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87" r:id="rId2"/>
    <p:sldId id="286" r:id="rId3"/>
    <p:sldId id="267" r:id="rId4"/>
    <p:sldId id="288" r:id="rId5"/>
    <p:sldId id="268" r:id="rId6"/>
    <p:sldId id="285" r:id="rId7"/>
    <p:sldId id="289" r:id="rId8"/>
    <p:sldId id="265" r:id="rId9"/>
    <p:sldId id="260" r:id="rId10"/>
    <p:sldId id="261" r:id="rId11"/>
    <p:sldId id="266" r:id="rId12"/>
    <p:sldId id="258" r:id="rId13"/>
    <p:sldId id="259" r:id="rId14"/>
    <p:sldId id="262" r:id="rId15"/>
    <p:sldId id="263" r:id="rId16"/>
    <p:sldId id="290" r:id="rId17"/>
    <p:sldId id="270" r:id="rId18"/>
    <p:sldId id="269" r:id="rId19"/>
    <p:sldId id="271" r:id="rId20"/>
    <p:sldId id="272" r:id="rId21"/>
    <p:sldId id="273" r:id="rId22"/>
    <p:sldId id="274" r:id="rId23"/>
    <p:sldId id="283" r:id="rId24"/>
    <p:sldId id="28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64" r:id="rId3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9" autoAdjust="0"/>
    <p:restoredTop sz="94660"/>
  </p:normalViewPr>
  <p:slideViewPr>
    <p:cSldViewPr snapToGrid="0">
      <p:cViewPr varScale="1">
        <p:scale>
          <a:sx n="73" d="100"/>
          <a:sy n="73" d="100"/>
        </p:scale>
        <p:origin x="61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A96BE5-0ED7-4C1A-8B38-CC616CE36D52}" type="datetimeFigureOut">
              <a:rPr lang="ru-RU" smtClean="0"/>
              <a:t>28.02.2019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FA34BA-85FB-4F58-B41B-B4202D5CE027}" type="slidenum">
              <a:rPr lang="ru-RU" smtClean="0"/>
              <a:t>‹#›</a:t>
            </a:fld>
            <a:endParaRPr lang="ru-RU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411480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A96BE5-0ED7-4C1A-8B38-CC616CE36D52}" type="datetimeFigureOut">
              <a:rPr lang="ru-RU" smtClean="0"/>
              <a:t>28.02.2019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FA34BA-85FB-4F58-B41B-B4202D5CE0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108577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A96BE5-0ED7-4C1A-8B38-CC616CE36D52}" type="datetimeFigureOut">
              <a:rPr lang="ru-RU" smtClean="0"/>
              <a:t>28.02.2019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FA34BA-85FB-4F58-B41B-B4202D5CE0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882247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A96BE5-0ED7-4C1A-8B38-CC616CE36D52}" type="datetimeFigureOut">
              <a:rPr lang="ru-RU" smtClean="0"/>
              <a:t>28.02.2019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FA34BA-85FB-4F58-B41B-B4202D5CE0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673425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A96BE5-0ED7-4C1A-8B38-CC616CE36D52}" type="datetimeFigureOut">
              <a:rPr lang="ru-RU" smtClean="0"/>
              <a:t>28.02.2019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FA34BA-85FB-4F58-B41B-B4202D5CE0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79331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A96BE5-0ED7-4C1A-8B38-CC616CE36D52}" type="datetimeFigureOut">
              <a:rPr lang="ru-RU" smtClean="0"/>
              <a:t>28.02.2019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FA34BA-85FB-4F58-B41B-B4202D5CE0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894956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A96BE5-0ED7-4C1A-8B38-CC616CE36D52}" type="datetimeFigureOut">
              <a:rPr lang="ru-RU" smtClean="0"/>
              <a:t>28.02.2019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FA34BA-85FB-4F58-B41B-B4202D5CE0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551809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A96BE5-0ED7-4C1A-8B38-CC616CE36D52}" type="datetimeFigureOut">
              <a:rPr lang="ru-RU" smtClean="0"/>
              <a:t>28.02.2019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FA34BA-85FB-4F58-B41B-B4202D5CE0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913229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A96BE5-0ED7-4C1A-8B38-CC616CE36D52}" type="datetimeFigureOut">
              <a:rPr lang="ru-RU" smtClean="0"/>
              <a:t>28.02.2019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FA34BA-85FB-4F58-B41B-B4202D5CE0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886540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A96BE5-0ED7-4C1A-8B38-CC616CE36D52}" type="datetimeFigureOut">
              <a:rPr lang="ru-RU" smtClean="0"/>
              <a:t>28.02.2019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FA34BA-85FB-4F58-B41B-B4202D5CE0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572309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A96BE5-0ED7-4C1A-8B38-CC616CE36D52}" type="datetimeFigureOut">
              <a:rPr lang="ru-RU" smtClean="0"/>
              <a:t>28.02.2019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FA34BA-85FB-4F58-B41B-B4202D5CE0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1755780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A96BE5-0ED7-4C1A-8B38-CC616CE36D52}" type="datetimeFigureOut">
              <a:rPr lang="ru-RU" smtClean="0"/>
              <a:t>28.02.2019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FA34BA-85FB-4F58-B41B-B4202D5CE027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01104913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A96BE5-0ED7-4C1A-8B38-CC616CE36D52}" type="datetimeFigureOut">
              <a:rPr lang="ru-RU" smtClean="0"/>
              <a:t>28.02.2019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FA34BA-85FB-4F58-B41B-B4202D5CE0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1621564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A96BE5-0ED7-4C1A-8B38-CC616CE36D52}" type="datetimeFigureOut">
              <a:rPr lang="ru-RU" smtClean="0"/>
              <a:t>28.02.2019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FA34BA-85FB-4F58-B41B-B4202D5CE027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37133662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A96BE5-0ED7-4C1A-8B38-CC616CE36D52}" type="datetimeFigureOut">
              <a:rPr lang="ru-RU" smtClean="0"/>
              <a:t>28.02.2019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FA34BA-85FB-4F58-B41B-B4202D5CE0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4409945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A96BE5-0ED7-4C1A-8B38-CC616CE36D52}" type="datetimeFigureOut">
              <a:rPr lang="ru-RU" smtClean="0"/>
              <a:t>28.02.2019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FA34BA-85FB-4F58-B41B-B4202D5CE0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2854952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A96BE5-0ED7-4C1A-8B38-CC616CE36D52}" type="datetimeFigureOut">
              <a:rPr lang="ru-RU" smtClean="0"/>
              <a:t>28.02.2019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FA34BA-85FB-4F58-B41B-B4202D5CE0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818816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E0A96BE5-0ED7-4C1A-8B38-CC616CE36D52}" type="datetimeFigureOut">
              <a:rPr lang="ru-RU" smtClean="0"/>
              <a:t>28.02.2019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01FA34BA-85FB-4F58-B41B-B4202D5CE0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2397127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jp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48590" y="194690"/>
            <a:ext cx="8572070" cy="6504552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48590" y="155501"/>
            <a:ext cx="8572070" cy="6504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084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6085" y="256674"/>
            <a:ext cx="9518984" cy="634598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849341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63842" y="2320198"/>
            <a:ext cx="2204747" cy="2031183"/>
          </a:xfrm>
          <a:prstGeom prst="rect">
            <a:avLst/>
          </a:prstGeom>
        </p:spPr>
      </p:pic>
      <p:pic>
        <p:nvPicPr>
          <p:cNvPr id="3" name="Рисунок 2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5079" y="194685"/>
            <a:ext cx="2322095" cy="1944717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66004" y="178296"/>
            <a:ext cx="2266436" cy="1977492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63842" y="178297"/>
            <a:ext cx="2204747" cy="1977492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935079" y="2320198"/>
            <a:ext cx="2322095" cy="2031183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66004" y="2320199"/>
            <a:ext cx="2266436" cy="2023714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935079" y="4632299"/>
            <a:ext cx="2322095" cy="2043368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566004" y="4632299"/>
            <a:ext cx="2266436" cy="2043367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163842" y="4632300"/>
            <a:ext cx="2204747" cy="20433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23160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5031" y="256673"/>
            <a:ext cx="10058400" cy="62865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0313617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3180" y="208547"/>
            <a:ext cx="8630652" cy="647298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2672923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4686" y="208548"/>
            <a:ext cx="9637160" cy="64008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2288598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1179" y="130630"/>
            <a:ext cx="11160275" cy="62832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69086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2643" y="272717"/>
            <a:ext cx="7766727" cy="636871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6148435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7059" y="207819"/>
            <a:ext cx="4930206" cy="641119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80180710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0229" y="273628"/>
            <a:ext cx="8983807" cy="63246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229230512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2407" y="208548"/>
            <a:ext cx="10215613" cy="638475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91403362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7480" y="410581"/>
            <a:ext cx="4651031" cy="578240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094" y="797712"/>
            <a:ext cx="6107488" cy="500814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258960849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291" y="346364"/>
            <a:ext cx="5642263" cy="397215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9235" y="3013364"/>
            <a:ext cx="5618019" cy="351126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216152355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9909" y="514276"/>
            <a:ext cx="7105304" cy="572719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143818301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7719" y="213758"/>
            <a:ext cx="4205310" cy="630388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2366" y="213758"/>
            <a:ext cx="4199962" cy="630388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79622155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5031" y="256673"/>
            <a:ext cx="10058400" cy="62865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92380718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1787" y="172453"/>
            <a:ext cx="8603917" cy="645293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83938970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190500"/>
            <a:ext cx="9144000" cy="6477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15618793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5179" y="200980"/>
            <a:ext cx="5018120" cy="645417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5242" y="200980"/>
            <a:ext cx="4768115" cy="644135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69389911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2547" y="256674"/>
            <a:ext cx="9097251" cy="635291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16449450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9009" y="160421"/>
            <a:ext cx="8662737" cy="649705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8157128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9411" y="281868"/>
            <a:ext cx="9769642" cy="623421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35119306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8036" y="224589"/>
            <a:ext cx="9504948" cy="633663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84406082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6632" y="212892"/>
            <a:ext cx="10058400" cy="639965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86365164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2758" y="209429"/>
            <a:ext cx="8758989" cy="637216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64314484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2969" y="305379"/>
            <a:ext cx="8967537" cy="620896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419259225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4906" y="141194"/>
            <a:ext cx="3705726" cy="659712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70028606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79" y="336885"/>
            <a:ext cx="10847813" cy="609599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97113612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9427" y="144379"/>
            <a:ext cx="4839720" cy="644892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80064258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7281" y="160421"/>
            <a:ext cx="9778943" cy="646496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16632691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5472" y="160421"/>
            <a:ext cx="8614611" cy="646095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92249382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0253" y="276648"/>
            <a:ext cx="9320463" cy="618951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74613444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1132" y="208548"/>
            <a:ext cx="8441003" cy="644892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803115532"/>
      </p:ext>
    </p:extLst>
  </p:cSld>
  <p:clrMapOvr>
    <a:masterClrMapping/>
  </p:clrMapOvr>
</p:sld>
</file>

<file path=ppt/theme/theme1.xml><?xml version="1.0" encoding="utf-8"?>
<a:theme xmlns:a="http://schemas.openxmlformats.org/drawingml/2006/main" name="Сектор">
  <a:themeElements>
    <a:clrScheme name="Сектор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Сектор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Сектор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83</TotalTime>
  <Words>0</Words>
  <Application>Microsoft Office PowerPoint</Application>
  <PresentationFormat>Широкоэкранный</PresentationFormat>
  <Paragraphs>0</Paragraphs>
  <Slides>33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33</vt:i4>
      </vt:variant>
    </vt:vector>
  </HeadingPairs>
  <TitlesOfParts>
    <vt:vector size="36" baseType="lpstr">
      <vt:lpstr>Century Gothic</vt:lpstr>
      <vt:lpstr>Wingdings 3</vt:lpstr>
      <vt:lpstr>Сектор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NB01</cp:lastModifiedBy>
  <cp:revision>13</cp:revision>
  <dcterms:created xsi:type="dcterms:W3CDTF">2019-02-12T22:17:45Z</dcterms:created>
  <dcterms:modified xsi:type="dcterms:W3CDTF">2019-02-28T05:07:05Z</dcterms:modified>
</cp:coreProperties>
</file>