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4" r:id="rId13"/>
    <p:sldId id="269" r:id="rId14"/>
    <p:sldId id="270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2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11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036A1-41AC-4427-8726-DF1BB39F9A07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B9D86-8D05-4D85-8652-912BD4D93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749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B9D86-8D05-4D85-8652-912BD4D93C2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620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13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99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545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56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90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65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994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59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026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7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863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8DFA1-DC54-4F70-B682-212858993EE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247E3-DDE9-4FAE-837B-5910507AB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03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84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7364" y="1810183"/>
            <a:ext cx="8132618" cy="23876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А.К.Саврасова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«Грачи прилетели»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5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13" y="121722"/>
            <a:ext cx="8682038" cy="6521718"/>
          </a:xfrm>
          <a:prstGeom prst="rect">
            <a:avLst/>
          </a:prstGeom>
        </p:spPr>
      </p:pic>
      <p:pic>
        <p:nvPicPr>
          <p:cNvPr id="4" name="a21d96f88e674e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3657" y="56061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428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857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7985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и поезд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382" y="58258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43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1"/>
            <a:ext cx="9144002" cy="685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4682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46" y="0"/>
            <a:ext cx="749531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8962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562" y="0"/>
            <a:ext cx="5088255" cy="685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812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5129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98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646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9546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815" y="0"/>
            <a:ext cx="524637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9843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и поезд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382" y="58258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531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Веселая — фоновая музыка (www.mixmuz.ru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9966" y="5841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99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6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98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</Words>
  <Application>Microsoft Office PowerPoint</Application>
  <PresentationFormat>Экран (4:3)</PresentationFormat>
  <Paragraphs>2</Paragraphs>
  <Slides>15</Slides>
  <Notes>1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Картина А.К.Саврасова «Грачи прилетели»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Картина А.К.Саврасова «Грачи прилетели»</dc:title>
  <dc:creator>Шпк</dc:creator>
  <cp:lastModifiedBy>Шпк</cp:lastModifiedBy>
  <cp:revision>10</cp:revision>
  <dcterms:created xsi:type="dcterms:W3CDTF">2019-10-31T11:08:18Z</dcterms:created>
  <dcterms:modified xsi:type="dcterms:W3CDTF">2019-10-31T12:15:17Z</dcterms:modified>
</cp:coreProperties>
</file>