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008B7F-8F21-4EA7-B474-6A5AEC4A2859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B9C2AD-1A22-49A9-A08B-C4DC3BA7EE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27584" y="229871"/>
            <a:ext cx="748883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бюджетно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 дошкольное образовательное учреждение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города Новосибирска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«Центр развития ребёнка – детский сад № 55 «Искорка»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714612" y="1928802"/>
            <a:ext cx="535785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Проект</a:t>
            </a: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ема:«Моя семья – моя гордость»</a:t>
            </a: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701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Старший воспитатель:</a:t>
            </a:r>
            <a:r>
              <a:rPr kumimoji="0" lang="ru-RU" b="1" i="1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Соболева Л.Е.</a:t>
            </a:r>
          </a:p>
          <a:p>
            <a:pPr marL="0" marR="0" lvl="0" indent="2270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Воспитатель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Андроненко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Е.В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Павел\Desktop\акция крепка семья\3xMfavX18y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381120" cy="1091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этап. Основной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с детьми бесед, составление рассказов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подвижных игр, соревнований, игры – эстафеты, дидактических, сюжетно-ролевых игр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 детям, заучивание стихов, загадывание загадок по теме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картин, иллюстраций, фотографий по теме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Рисование рисунков, изготовление подарков для бабушек, мам, пап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работа детей и родителей «Кормушки для птиц», «Генеалогическое дерево», «Герб семьи»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933056"/>
            <a:ext cx="849694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Встречи с интересными людьми ( родственниками воспитанников)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мини Музея «Моя мама умеет»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Выставки в книжном уголке «Детям о семье»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Слушание музыкальных произведений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развлечений, праздников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1.liveinternet.ru/images/attach/c/9/106/708/106708935_4979214_4815839_vse_ne_takpuzkarapuz_ru_17.jpg"/>
          <p:cNvPicPr>
            <a:picLocks noChangeAspect="1" noChangeArrowheads="1"/>
          </p:cNvPicPr>
          <p:nvPr/>
        </p:nvPicPr>
        <p:blipFill>
          <a:blip r:embed="rId2" cstate="print"/>
          <a:srcRect b="4961"/>
          <a:stretch>
            <a:fillRect/>
          </a:stretch>
        </p:blipFill>
        <p:spPr bwMode="auto">
          <a:xfrm>
            <a:off x="6228184" y="2780928"/>
            <a:ext cx="2576515" cy="3469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395536" y="548680"/>
            <a:ext cx="82089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этап. Заключительный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 проекта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Выставка кормушек ,«Генеалогическое дерево», «Герб семьи» и др.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Праздник ко дню матери и 8 марта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Перспективное планирование работы с детьми по проекту «Моя семья»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71600" y="548680"/>
            <a:ext cx="7200800" cy="56938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Семья имеет первостепенное значение в жизни каждого человека. Именно семья является институтом первичного воспитания и обучения детей. В семье закладываются первые представления нравственного восприятия мира, основы морали, отношение к людям. Только в семье дети получают понятие родства, уважения и любви к близким.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Современное время и ритм жизни, в котором мы живем, диктует свои правила, которые порой негативно сказываются на детях и на семье в первую очередь. Родителям все чаще не хватает времени на то, чтобы провести с детьми как можно больше времени, однако, несмотря на это они все же стараются каждую свободную минуту посвятить ребенку.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детей, формирование личности ребёнка с первых лет его жизни – основная обязанность родителей. Семья влияет на ребёнка, приобщает его к окружающей жизни. Мы, взрослые, должны помочь детям понять значимость семьи, воспитывать у детей любовь и уважение к членам семьи, прививать детям чувство привязанности к семье и дому.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5536" y="332656"/>
            <a:ext cx="8352928" cy="60478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детей отсутствует представления о таких понятиях как «семья», «члены семьи». Дети не знают истории своего рода и семьи, семейных ценностей, традиций.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детей представления о семье, родословной, семейных традициях.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у детей представления о семье, о нравственности отношении к семейным традициям, расширять знания о ближнем окружении, учить разбираться в родственных связях, проявлять заботу о родных людях.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любознательность, наблюдательность, творческое воображение воспитанников в процессе совместной деятельности со взрослыми.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у детей любовь и уважение к членам семьи. Показать ценность семьи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каждого человека.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428325"/>
            <a:ext cx="8280920" cy="40164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реализации проекта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 детей, беседа «С чего начинается Родина?»,  «Что я знаю 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Составить перспективный план работы с детьми.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материальную базу для проведения образовательной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Донести до родителей воспитанников важность данной темы: наглядная пропаганда, беседы и консультации, анкетирование, папки-передвижки, конкурсы.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со специалистами ДОУ: спортивные занятия, практические занятия, развлечения, праздники.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11560" y="922365"/>
            <a:ext cx="79208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реализации проекта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узнают больше о своей семье, о родственных отношениях, о том, что такое семья, что у семьи есть истории и традиции, будут иметь представление о родословной как истории семьи.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позволит укрепить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родительские отношения.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908720"/>
            <a:ext cx="8568952" cy="25853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познавательно-творческий.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дети, воспитатели группы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родители, специалисты ДОУ.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долгосрочный (с ноября по март)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ddt-olimp.vyb.gov.spb.ru/images/sem_pok.jpg"/>
          <p:cNvPicPr>
            <a:picLocks noChangeAspect="1" noChangeArrowheads="1"/>
          </p:cNvPicPr>
          <p:nvPr/>
        </p:nvPicPr>
        <p:blipFill>
          <a:blip r:embed="rId2" cstate="print"/>
          <a:srcRect l="9123" r="7621" b="4082"/>
          <a:stretch>
            <a:fillRect/>
          </a:stretch>
        </p:blipFill>
        <p:spPr bwMode="auto">
          <a:xfrm>
            <a:off x="251520" y="3140968"/>
            <a:ext cx="2952328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работы по теме проекта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640960" cy="5443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Опрос детей.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Выставки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«Генеалогическое древо семьи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«Герб семьи»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папки-передвижки  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детских рисунков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ролевые игры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Разработки перспективного плана занятий для детей , плана работы с родителями , дидактических игр, бесед о семье, альбомов, стенгазеты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Памятки для родителей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Консультации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Праздники, развлечения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mama.ru/wp-content/uploads/2017/01/shutterstock_349280837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068960"/>
            <a:ext cx="3840427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67544" y="1484784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1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0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Оснастить развивающую среду в 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группе </a:t>
            </a:r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необходимым 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материалом.</a:t>
            </a:r>
            <a:endParaRPr lang="ru-RU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0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Приобрести методическую литературу по данной теме.</a:t>
            </a:r>
          </a:p>
          <a:p>
            <a:pPr marL="1080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Пополнить картотеку дидактических игр 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 семье.</a:t>
            </a:r>
            <a:endParaRPr lang="ru-RU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80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Изготовление 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альбомов , папок раскладушек.</a:t>
            </a:r>
            <a:endParaRPr lang="ru-RU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83671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Предметно – развивающая среда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Методы реализации проекта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776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этап. Подготовительный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Опрос детей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я знаю о семье?»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Информирование родителей о проекте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 родителей по теме «Моя семья»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развивающей среды: подбор художественной литературы, игрушек, атрибутов для игровой, театрализованной деятельности; дидактических игр.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альбома «Моя семья»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фонотеки - песни о дружбе, о семье, о папе, бабушке, маме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методическим материалом, литературой по данной теме.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301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Павел</cp:lastModifiedBy>
  <cp:revision>14</cp:revision>
  <dcterms:created xsi:type="dcterms:W3CDTF">2018-11-05T06:17:11Z</dcterms:created>
  <dcterms:modified xsi:type="dcterms:W3CDTF">2024-01-29T06:31:50Z</dcterms:modified>
</cp:coreProperties>
</file>