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64" r:id="rId5"/>
    <p:sldId id="265" r:id="rId6"/>
    <p:sldId id="259" r:id="rId7"/>
    <p:sldId id="260" r:id="rId8"/>
    <p:sldId id="257" r:id="rId9"/>
    <p:sldId id="267" r:id="rId10"/>
    <p:sldId id="261" r:id="rId11"/>
    <p:sldId id="303" r:id="rId12"/>
    <p:sldId id="304" r:id="rId13"/>
    <p:sldId id="271" r:id="rId14"/>
    <p:sldId id="262" r:id="rId15"/>
    <p:sldId id="263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Владимир Владимир" userId="1e9d709cd2dac170" providerId="LiveId" clId="{A08942B4-DFBD-4332-AAF3-CB41AC3CCCDB}"/>
    <pc:docChg chg="custSel addSld delSld modSld sldOrd">
      <pc:chgData name="Владимир Владимир" userId="1e9d709cd2dac170" providerId="LiveId" clId="{A08942B4-DFBD-4332-AAF3-CB41AC3CCCDB}" dt="2022-12-06T09:27:19.510" v="459" actId="20577"/>
      <pc:docMkLst>
        <pc:docMk/>
      </pc:docMkLst>
      <pc:sldChg chg="addSp delSp modSp new mod">
        <pc:chgData name="Владимир Владимир" userId="1e9d709cd2dac170" providerId="LiveId" clId="{A08942B4-DFBD-4332-AAF3-CB41AC3CCCDB}" dt="2022-12-06T09:24:35.038" v="456" actId="1076"/>
        <pc:sldMkLst>
          <pc:docMk/>
          <pc:sldMk cId="2816656081" sldId="256"/>
        </pc:sldMkLst>
        <pc:spChg chg="mod">
          <ac:chgData name="Владимир Владимир" userId="1e9d709cd2dac170" providerId="LiveId" clId="{A08942B4-DFBD-4332-AAF3-CB41AC3CCCDB}" dt="2022-12-06T09:24:17.007" v="454" actId="20577"/>
          <ac:spMkLst>
            <pc:docMk/>
            <pc:sldMk cId="2816656081" sldId="256"/>
            <ac:spMk id="2" creationId="{91604FC8-BF41-4A07-A42D-E2D19BF5D12E}"/>
          </ac:spMkLst>
        </pc:spChg>
        <pc:spChg chg="mod">
          <ac:chgData name="Владимир Владимир" userId="1e9d709cd2dac170" providerId="LiveId" clId="{A08942B4-DFBD-4332-AAF3-CB41AC3CCCDB}" dt="2022-12-06T09:22:57.089" v="371" actId="108"/>
          <ac:spMkLst>
            <pc:docMk/>
            <pc:sldMk cId="2816656081" sldId="256"/>
            <ac:spMk id="3" creationId="{918E17A6-787F-45DD-A8E8-68E4CCC743CC}"/>
          </ac:spMkLst>
        </pc:spChg>
        <pc:spChg chg="add mod">
          <ac:chgData name="Владимир Владимир" userId="1e9d709cd2dac170" providerId="LiveId" clId="{A08942B4-DFBD-4332-AAF3-CB41AC3CCCDB}" dt="2022-12-06T09:24:32.826" v="455" actId="20577"/>
          <ac:spMkLst>
            <pc:docMk/>
            <pc:sldMk cId="2816656081" sldId="256"/>
            <ac:spMk id="5" creationId="{3978E8A7-C4B4-478C-A1F1-B6CDCF0FC501}"/>
          </ac:spMkLst>
        </pc:spChg>
        <pc:picChg chg="add mod">
          <ac:chgData name="Владимир Владимир" userId="1e9d709cd2dac170" providerId="LiveId" clId="{A08942B4-DFBD-4332-AAF3-CB41AC3CCCDB}" dt="2022-12-06T09:24:35.038" v="456" actId="1076"/>
          <ac:picMkLst>
            <pc:docMk/>
            <pc:sldMk cId="2816656081" sldId="256"/>
            <ac:picMk id="4" creationId="{16818589-BA27-4A31-A73D-D5FB48AAA44F}"/>
          </ac:picMkLst>
        </pc:picChg>
        <pc:picChg chg="add del mod">
          <ac:chgData name="Владимир Владимир" userId="1e9d709cd2dac170" providerId="LiveId" clId="{A08942B4-DFBD-4332-AAF3-CB41AC3CCCDB}" dt="2022-12-06T09:21:54.720" v="363" actId="478"/>
          <ac:picMkLst>
            <pc:docMk/>
            <pc:sldMk cId="2816656081" sldId="256"/>
            <ac:picMk id="1026" creationId="{404A9CD7-1D93-4E5A-988F-2A8767B5B5FC}"/>
          </ac:picMkLst>
        </pc:picChg>
        <pc:picChg chg="add del">
          <ac:chgData name="Владимир Владимир" userId="1e9d709cd2dac170" providerId="LiveId" clId="{A08942B4-DFBD-4332-AAF3-CB41AC3CCCDB}" dt="2022-12-06T09:23:09.117" v="375"/>
          <ac:picMkLst>
            <pc:docMk/>
            <pc:sldMk cId="2816656081" sldId="256"/>
            <ac:picMk id="1028" creationId="{64223A0A-A273-4053-A53E-FB5FA8CE0815}"/>
          </ac:picMkLst>
        </pc:picChg>
      </pc:sldChg>
      <pc:sldChg chg="addSp delSp modSp new mod ord">
        <pc:chgData name="Владимир Владимир" userId="1e9d709cd2dac170" providerId="LiveId" clId="{A08942B4-DFBD-4332-AAF3-CB41AC3CCCDB}" dt="2022-12-06T09:09:49.914" v="287" actId="14100"/>
        <pc:sldMkLst>
          <pc:docMk/>
          <pc:sldMk cId="811741747" sldId="257"/>
        </pc:sldMkLst>
        <pc:spChg chg="mod">
          <ac:chgData name="Владимир Владимир" userId="1e9d709cd2dac170" providerId="LiveId" clId="{A08942B4-DFBD-4332-AAF3-CB41AC3CCCDB}" dt="2022-12-06T08:33:07.412" v="16" actId="1076"/>
          <ac:spMkLst>
            <pc:docMk/>
            <pc:sldMk cId="811741747" sldId="257"/>
            <ac:spMk id="2" creationId="{C26DE7A2-68A9-4E98-963F-5C08643F3AFB}"/>
          </ac:spMkLst>
        </pc:spChg>
        <pc:picChg chg="add del mod">
          <ac:chgData name="Владимир Владимир" userId="1e9d709cd2dac170" providerId="LiveId" clId="{A08942B4-DFBD-4332-AAF3-CB41AC3CCCDB}" dt="2022-12-06T09:07:38.754" v="277" actId="478"/>
          <ac:picMkLst>
            <pc:docMk/>
            <pc:sldMk cId="811741747" sldId="257"/>
            <ac:picMk id="5" creationId="{8545C04C-F0FF-4792-A25F-5DA31CA1B0C6}"/>
          </ac:picMkLst>
        </pc:picChg>
        <pc:picChg chg="add del mod">
          <ac:chgData name="Владимир Владимир" userId="1e9d709cd2dac170" providerId="LiveId" clId="{A08942B4-DFBD-4332-AAF3-CB41AC3CCCDB}" dt="2022-12-06T09:08:32.264" v="279" actId="478"/>
          <ac:picMkLst>
            <pc:docMk/>
            <pc:sldMk cId="811741747" sldId="257"/>
            <ac:picMk id="6" creationId="{318A9D6F-C1B9-4740-9C7A-FDB4E13017BD}"/>
          </ac:picMkLst>
        </pc:picChg>
        <pc:picChg chg="add mod">
          <ac:chgData name="Владимир Владимир" userId="1e9d709cd2dac170" providerId="LiveId" clId="{A08942B4-DFBD-4332-AAF3-CB41AC3CCCDB}" dt="2022-12-06T09:09:49.914" v="287" actId="14100"/>
          <ac:picMkLst>
            <pc:docMk/>
            <pc:sldMk cId="811741747" sldId="257"/>
            <ac:picMk id="7" creationId="{9A01A3C4-D2D3-4520-B352-FD7790BC9EC6}"/>
          </ac:picMkLst>
        </pc:picChg>
        <pc:picChg chg="add del mod">
          <ac:chgData name="Владимир Владимир" userId="1e9d709cd2dac170" providerId="LiveId" clId="{A08942B4-DFBD-4332-AAF3-CB41AC3CCCDB}" dt="2022-12-06T09:06:28.663" v="268" actId="21"/>
          <ac:picMkLst>
            <pc:docMk/>
            <pc:sldMk cId="811741747" sldId="257"/>
            <ac:picMk id="2050" creationId="{67C14DC0-02EE-4175-B09A-EBB926296FCF}"/>
          </ac:picMkLst>
        </pc:picChg>
      </pc:sldChg>
      <pc:sldChg chg="addSp modSp new ord">
        <pc:chgData name="Владимир Владимир" userId="1e9d709cd2dac170" providerId="LiveId" clId="{A08942B4-DFBD-4332-AAF3-CB41AC3CCCDB}" dt="2022-12-06T08:52:12.242" v="54"/>
        <pc:sldMkLst>
          <pc:docMk/>
          <pc:sldMk cId="2746761514" sldId="258"/>
        </pc:sldMkLst>
        <pc:spChg chg="mod">
          <ac:chgData name="Владимир Владимир" userId="1e9d709cd2dac170" providerId="LiveId" clId="{A08942B4-DFBD-4332-AAF3-CB41AC3CCCDB}" dt="2022-12-06T08:36:53.781" v="21" actId="1076"/>
          <ac:spMkLst>
            <pc:docMk/>
            <pc:sldMk cId="2746761514" sldId="258"/>
            <ac:spMk id="2" creationId="{C5B21508-C568-414C-BECD-D77B651E7A7F}"/>
          </ac:spMkLst>
        </pc:spChg>
        <pc:picChg chg="add mod">
          <ac:chgData name="Владимир Владимир" userId="1e9d709cd2dac170" providerId="LiveId" clId="{A08942B4-DFBD-4332-AAF3-CB41AC3CCCDB}" dt="2022-12-06T08:36:53.781" v="21" actId="1076"/>
          <ac:picMkLst>
            <pc:docMk/>
            <pc:sldMk cId="2746761514" sldId="258"/>
            <ac:picMk id="3074" creationId="{3391AD8A-36CD-4B78-9076-67D1CCE9862D}"/>
          </ac:picMkLst>
        </pc:picChg>
      </pc:sldChg>
      <pc:sldChg chg="addSp modSp new">
        <pc:chgData name="Владимир Владимир" userId="1e9d709cd2dac170" providerId="LiveId" clId="{A08942B4-DFBD-4332-AAF3-CB41AC3CCCDB}" dt="2022-12-06T08:37:22.602" v="26" actId="14100"/>
        <pc:sldMkLst>
          <pc:docMk/>
          <pc:sldMk cId="2586838524" sldId="259"/>
        </pc:sldMkLst>
        <pc:spChg chg="mod">
          <ac:chgData name="Владимир Владимир" userId="1e9d709cd2dac170" providerId="LiveId" clId="{A08942B4-DFBD-4332-AAF3-CB41AC3CCCDB}" dt="2022-12-06T08:37:22.602" v="26" actId="14100"/>
          <ac:spMkLst>
            <pc:docMk/>
            <pc:sldMk cId="2586838524" sldId="259"/>
            <ac:spMk id="2" creationId="{BC3ACC1C-9E0E-4845-A4BD-07AAFDD7E930}"/>
          </ac:spMkLst>
        </pc:spChg>
        <pc:picChg chg="add mod">
          <ac:chgData name="Владимир Владимир" userId="1e9d709cd2dac170" providerId="LiveId" clId="{A08942B4-DFBD-4332-AAF3-CB41AC3CCCDB}" dt="2022-12-06T08:37:22.602" v="26" actId="14100"/>
          <ac:picMkLst>
            <pc:docMk/>
            <pc:sldMk cId="2586838524" sldId="259"/>
            <ac:picMk id="4098" creationId="{E6BDF746-81FA-4171-8E9F-A98F10743D09}"/>
          </ac:picMkLst>
        </pc:picChg>
      </pc:sldChg>
      <pc:sldChg chg="addSp modSp new">
        <pc:chgData name="Владимир Владимир" userId="1e9d709cd2dac170" providerId="LiveId" clId="{A08942B4-DFBD-4332-AAF3-CB41AC3CCCDB}" dt="2022-12-06T08:37:46.874" v="30" actId="1076"/>
        <pc:sldMkLst>
          <pc:docMk/>
          <pc:sldMk cId="307175948" sldId="260"/>
        </pc:sldMkLst>
        <pc:spChg chg="mod">
          <ac:chgData name="Владимир Владимир" userId="1e9d709cd2dac170" providerId="LiveId" clId="{A08942B4-DFBD-4332-AAF3-CB41AC3CCCDB}" dt="2022-12-06T08:37:46.874" v="30" actId="1076"/>
          <ac:spMkLst>
            <pc:docMk/>
            <pc:sldMk cId="307175948" sldId="260"/>
            <ac:spMk id="2" creationId="{CC25C540-FAF6-4A09-8CE3-C5E5A274844A}"/>
          </ac:spMkLst>
        </pc:spChg>
        <pc:picChg chg="add mod">
          <ac:chgData name="Владимир Владимир" userId="1e9d709cd2dac170" providerId="LiveId" clId="{A08942B4-DFBD-4332-AAF3-CB41AC3CCCDB}" dt="2022-12-06T08:37:46.874" v="30" actId="1076"/>
          <ac:picMkLst>
            <pc:docMk/>
            <pc:sldMk cId="307175948" sldId="260"/>
            <ac:picMk id="5122" creationId="{6A2FA343-A409-47B7-98F1-F27338C3BB6A}"/>
          </ac:picMkLst>
        </pc:picChg>
      </pc:sldChg>
      <pc:sldChg chg="addSp modSp new">
        <pc:chgData name="Владимир Владимир" userId="1e9d709cd2dac170" providerId="LiveId" clId="{A08942B4-DFBD-4332-AAF3-CB41AC3CCCDB}" dt="2022-12-06T08:38:49.117" v="37" actId="14100"/>
        <pc:sldMkLst>
          <pc:docMk/>
          <pc:sldMk cId="670846685" sldId="261"/>
        </pc:sldMkLst>
        <pc:spChg chg="mod">
          <ac:chgData name="Владимир Владимир" userId="1e9d709cd2dac170" providerId="LiveId" clId="{A08942B4-DFBD-4332-AAF3-CB41AC3CCCDB}" dt="2022-12-06T08:38:49.117" v="37" actId="14100"/>
          <ac:spMkLst>
            <pc:docMk/>
            <pc:sldMk cId="670846685" sldId="261"/>
            <ac:spMk id="2" creationId="{885C1F0A-C96F-4A29-A012-8B9537DED054}"/>
          </ac:spMkLst>
        </pc:spChg>
        <pc:picChg chg="add mod">
          <ac:chgData name="Владимир Владимир" userId="1e9d709cd2dac170" providerId="LiveId" clId="{A08942B4-DFBD-4332-AAF3-CB41AC3CCCDB}" dt="2022-12-06T08:38:49.117" v="37" actId="14100"/>
          <ac:picMkLst>
            <pc:docMk/>
            <pc:sldMk cId="670846685" sldId="261"/>
            <ac:picMk id="6146" creationId="{920B7E51-154C-4CFB-8C27-C7D08E1BB814}"/>
          </ac:picMkLst>
        </pc:picChg>
      </pc:sldChg>
      <pc:sldChg chg="addSp modSp new">
        <pc:chgData name="Владимир Владимир" userId="1e9d709cd2dac170" providerId="LiveId" clId="{A08942B4-DFBD-4332-AAF3-CB41AC3CCCDB}" dt="2022-12-06T08:39:23.468" v="42" actId="14100"/>
        <pc:sldMkLst>
          <pc:docMk/>
          <pc:sldMk cId="2630804790" sldId="262"/>
        </pc:sldMkLst>
        <pc:spChg chg="mod">
          <ac:chgData name="Владимир Владимир" userId="1e9d709cd2dac170" providerId="LiveId" clId="{A08942B4-DFBD-4332-AAF3-CB41AC3CCCDB}" dt="2022-12-06T08:39:23.468" v="42" actId="14100"/>
          <ac:spMkLst>
            <pc:docMk/>
            <pc:sldMk cId="2630804790" sldId="262"/>
            <ac:spMk id="2" creationId="{F8F81468-7D8E-4446-BFD4-197A3C2CB90B}"/>
          </ac:spMkLst>
        </pc:spChg>
        <pc:picChg chg="add mod">
          <ac:chgData name="Владимир Владимир" userId="1e9d709cd2dac170" providerId="LiveId" clId="{A08942B4-DFBD-4332-AAF3-CB41AC3CCCDB}" dt="2022-12-06T08:39:23.468" v="42" actId="14100"/>
          <ac:picMkLst>
            <pc:docMk/>
            <pc:sldMk cId="2630804790" sldId="262"/>
            <ac:picMk id="7170" creationId="{7FCBBCDB-0215-4D67-A0F8-EF473D69AA93}"/>
          </ac:picMkLst>
        </pc:picChg>
      </pc:sldChg>
      <pc:sldChg chg="addSp modSp new">
        <pc:chgData name="Владимир Владимир" userId="1e9d709cd2dac170" providerId="LiveId" clId="{A08942B4-DFBD-4332-AAF3-CB41AC3CCCDB}" dt="2022-12-06T08:40:05.365" v="48" actId="14100"/>
        <pc:sldMkLst>
          <pc:docMk/>
          <pc:sldMk cId="2482669985" sldId="263"/>
        </pc:sldMkLst>
        <pc:spChg chg="mod">
          <ac:chgData name="Владимир Владимир" userId="1e9d709cd2dac170" providerId="LiveId" clId="{A08942B4-DFBD-4332-AAF3-CB41AC3CCCDB}" dt="2022-12-06T08:40:05.365" v="48" actId="14100"/>
          <ac:spMkLst>
            <pc:docMk/>
            <pc:sldMk cId="2482669985" sldId="263"/>
            <ac:spMk id="2" creationId="{FD4D6839-9F03-4571-8329-82AFB41188FF}"/>
          </ac:spMkLst>
        </pc:spChg>
        <pc:picChg chg="add mod">
          <ac:chgData name="Владимир Владимир" userId="1e9d709cd2dac170" providerId="LiveId" clId="{A08942B4-DFBD-4332-AAF3-CB41AC3CCCDB}" dt="2022-12-06T08:40:05.365" v="48" actId="14100"/>
          <ac:picMkLst>
            <pc:docMk/>
            <pc:sldMk cId="2482669985" sldId="263"/>
            <ac:picMk id="8194" creationId="{E340C25C-2DD3-4189-B5CB-830EC2F50360}"/>
          </ac:picMkLst>
        </pc:picChg>
      </pc:sldChg>
      <pc:sldChg chg="addSp modSp new">
        <pc:chgData name="Владимир Владимир" userId="1e9d709cd2dac170" providerId="LiveId" clId="{A08942B4-DFBD-4332-AAF3-CB41AC3CCCDB}" dt="2022-12-06T08:51:43.693" v="52" actId="14100"/>
        <pc:sldMkLst>
          <pc:docMk/>
          <pc:sldMk cId="3063751550" sldId="264"/>
        </pc:sldMkLst>
        <pc:picChg chg="add mod">
          <ac:chgData name="Владимир Владимир" userId="1e9d709cd2dac170" providerId="LiveId" clId="{A08942B4-DFBD-4332-AAF3-CB41AC3CCCDB}" dt="2022-12-06T08:51:43.693" v="52" actId="14100"/>
          <ac:picMkLst>
            <pc:docMk/>
            <pc:sldMk cId="3063751550" sldId="264"/>
            <ac:picMk id="9218" creationId="{B09D5477-5A33-4DC3-986A-FEACFCA590E3}"/>
          </ac:picMkLst>
        </pc:picChg>
      </pc:sldChg>
      <pc:sldChg chg="addSp modSp new mod">
        <pc:chgData name="Владимир Владимир" userId="1e9d709cd2dac170" providerId="LiveId" clId="{A08942B4-DFBD-4332-AAF3-CB41AC3CCCDB}" dt="2022-12-06T09:27:19.510" v="459" actId="20577"/>
        <pc:sldMkLst>
          <pc:docMk/>
          <pc:sldMk cId="2005689037" sldId="265"/>
        </pc:sldMkLst>
        <pc:spChg chg="mod">
          <ac:chgData name="Владимир Владимир" userId="1e9d709cd2dac170" providerId="LiveId" clId="{A08942B4-DFBD-4332-AAF3-CB41AC3CCCDB}" dt="2022-12-06T08:56:23.298" v="60" actId="14100"/>
          <ac:spMkLst>
            <pc:docMk/>
            <pc:sldMk cId="2005689037" sldId="265"/>
            <ac:spMk id="2" creationId="{BFED56E7-CDC3-4A77-B0FB-6A511313979D}"/>
          </ac:spMkLst>
        </pc:spChg>
        <pc:spChg chg="mod">
          <ac:chgData name="Владимир Владимир" userId="1e9d709cd2dac170" providerId="LiveId" clId="{A08942B4-DFBD-4332-AAF3-CB41AC3CCCDB}" dt="2022-12-06T09:27:19.510" v="459" actId="20577"/>
          <ac:spMkLst>
            <pc:docMk/>
            <pc:sldMk cId="2005689037" sldId="265"/>
            <ac:spMk id="3" creationId="{A57F60D1-48B7-4CD3-95C5-CDF0E3526A50}"/>
          </ac:spMkLst>
        </pc:spChg>
        <pc:picChg chg="add mod">
          <ac:chgData name="Владимир Владимир" userId="1e9d709cd2dac170" providerId="LiveId" clId="{A08942B4-DFBD-4332-AAF3-CB41AC3CCCDB}" dt="2022-12-06T09:01:31.261" v="259" actId="1076"/>
          <ac:picMkLst>
            <pc:docMk/>
            <pc:sldMk cId="2005689037" sldId="265"/>
            <ac:picMk id="10242" creationId="{58EB011B-310A-466B-BD2B-67AA8EC4E56F}"/>
          </ac:picMkLst>
        </pc:picChg>
      </pc:sldChg>
      <pc:sldChg chg="addSp modSp new mod">
        <pc:chgData name="Владимир Владимир" userId="1e9d709cd2dac170" providerId="LiveId" clId="{A08942B4-DFBD-4332-AAF3-CB41AC3CCCDB}" dt="2022-12-06T09:18:36.434" v="300" actId="20577"/>
        <pc:sldMkLst>
          <pc:docMk/>
          <pc:sldMk cId="611263384" sldId="266"/>
        </pc:sldMkLst>
        <pc:spChg chg="mod">
          <ac:chgData name="Владимир Владимир" userId="1e9d709cd2dac170" providerId="LiveId" clId="{A08942B4-DFBD-4332-AAF3-CB41AC3CCCDB}" dt="2022-12-06T09:18:36.434" v="300" actId="20577"/>
          <ac:spMkLst>
            <pc:docMk/>
            <pc:sldMk cId="611263384" sldId="266"/>
            <ac:spMk id="2" creationId="{59DA5435-1FEA-44E3-95B7-B662630FB163}"/>
          </ac:spMkLst>
        </pc:spChg>
        <pc:picChg chg="add mod">
          <ac:chgData name="Владимир Владимир" userId="1e9d709cd2dac170" providerId="LiveId" clId="{A08942B4-DFBD-4332-AAF3-CB41AC3CCCDB}" dt="2022-12-06T09:10:56.625" v="291" actId="14100"/>
          <ac:picMkLst>
            <pc:docMk/>
            <pc:sldMk cId="611263384" sldId="266"/>
            <ac:picMk id="5" creationId="{80D3C3F5-621E-43DC-AAE0-E4B2804F9A42}"/>
          </ac:picMkLst>
        </pc:picChg>
      </pc:sldChg>
      <pc:sldChg chg="addSp delSp modSp new del">
        <pc:chgData name="Владимир Владимир" userId="1e9d709cd2dac170" providerId="LiveId" clId="{A08942B4-DFBD-4332-AAF3-CB41AC3CCCDB}" dt="2022-12-06T09:07:34.778" v="276" actId="2696"/>
        <pc:sldMkLst>
          <pc:docMk/>
          <pc:sldMk cId="726689601" sldId="266"/>
        </pc:sldMkLst>
        <pc:picChg chg="add del mod">
          <ac:chgData name="Владимир Владимир" userId="1e9d709cd2dac170" providerId="LiveId" clId="{A08942B4-DFBD-4332-AAF3-CB41AC3CCCDB}" dt="2022-12-06T09:06:57.844" v="272" actId="478"/>
          <ac:picMkLst>
            <pc:docMk/>
            <pc:sldMk cId="726689601" sldId="266"/>
            <ac:picMk id="4" creationId="{715BA42B-C8EF-42B2-B342-36DA45ABFDF5}"/>
          </ac:picMkLst>
        </pc:picChg>
        <pc:picChg chg="add del mod">
          <ac:chgData name="Владимир Владимир" userId="1e9d709cd2dac170" providerId="LiveId" clId="{A08942B4-DFBD-4332-AAF3-CB41AC3CCCDB}" dt="2022-12-06T09:07:17.704" v="274" actId="478"/>
          <ac:picMkLst>
            <pc:docMk/>
            <pc:sldMk cId="726689601" sldId="266"/>
            <ac:picMk id="5" creationId="{E7C727ED-5EE8-4321-835C-D9C2A9A39FA7}"/>
          </ac:picMkLst>
        </pc:picChg>
        <pc:picChg chg="add mod">
          <ac:chgData name="Владимир Владимир" userId="1e9d709cd2dac170" providerId="LiveId" clId="{A08942B4-DFBD-4332-AAF3-CB41AC3CCCDB}" dt="2022-12-06T09:07:31.373" v="275"/>
          <ac:picMkLst>
            <pc:docMk/>
            <pc:sldMk cId="726689601" sldId="266"/>
            <ac:picMk id="6" creationId="{C06C9040-BF40-4281-8856-E0769C338D6C}"/>
          </ac:picMkLst>
        </pc:picChg>
      </pc:sldChg>
      <pc:sldChg chg="new del">
        <pc:chgData name="Владимир Владимир" userId="1e9d709cd2dac170" providerId="LiveId" clId="{A08942B4-DFBD-4332-AAF3-CB41AC3CCCDB}" dt="2022-12-06T09:01:18.562" v="256" actId="2696"/>
        <pc:sldMkLst>
          <pc:docMk/>
          <pc:sldMk cId="966200444" sldId="266"/>
        </pc:sldMkLst>
      </pc:sldChg>
      <pc:sldChg chg="add del">
        <pc:chgData name="Владимир Владимир" userId="1e9d709cd2dac170" providerId="LiveId" clId="{A08942B4-DFBD-4332-AAF3-CB41AC3CCCDB}" dt="2022-12-06T09:05:58.413" v="263" actId="2696"/>
        <pc:sldMkLst>
          <pc:docMk/>
          <pc:sldMk cId="1661624273" sldId="266"/>
        </pc:sldMkLst>
      </pc:sldChg>
      <pc:sldChg chg="add del">
        <pc:chgData name="Владимир Владимир" userId="1e9d709cd2dac170" providerId="LiveId" clId="{A08942B4-DFBD-4332-AAF3-CB41AC3CCCDB}" dt="2022-12-06T09:06:18.751" v="267" actId="2696"/>
        <pc:sldMkLst>
          <pc:docMk/>
          <pc:sldMk cId="3696906952" sldId="266"/>
        </pc:sldMkLst>
      </pc:sldChg>
      <pc:sldChg chg="addSp delSp modSp new mod">
        <pc:chgData name="Владимир Владимир" userId="1e9d709cd2dac170" providerId="LiveId" clId="{A08942B4-DFBD-4332-AAF3-CB41AC3CCCDB}" dt="2022-12-06T09:17:45.949" v="299" actId="1076"/>
        <pc:sldMkLst>
          <pc:docMk/>
          <pc:sldMk cId="844725760" sldId="267"/>
        </pc:sldMkLst>
        <pc:picChg chg="add del mod">
          <ac:chgData name="Владимир Владимир" userId="1e9d709cd2dac170" providerId="LiveId" clId="{A08942B4-DFBD-4332-AAF3-CB41AC3CCCDB}" dt="2022-12-06T09:12:35.691" v="295" actId="478"/>
          <ac:picMkLst>
            <pc:docMk/>
            <pc:sldMk cId="844725760" sldId="267"/>
            <ac:picMk id="4" creationId="{15D8012E-0330-4091-B7F9-3064F7B772C8}"/>
          </ac:picMkLst>
        </pc:picChg>
        <pc:picChg chg="add mod">
          <ac:chgData name="Владимир Владимир" userId="1e9d709cd2dac170" providerId="LiveId" clId="{A08942B4-DFBD-4332-AAF3-CB41AC3CCCDB}" dt="2022-12-06T09:17:45.949" v="299" actId="1076"/>
          <ac:picMkLst>
            <pc:docMk/>
            <pc:sldMk cId="844725760" sldId="267"/>
            <ac:picMk id="6" creationId="{7DA7799A-34B9-4F04-85FC-7D6E21B0D53A}"/>
          </ac:picMkLst>
        </pc:picChg>
      </pc:sldChg>
      <pc:sldChg chg="add del">
        <pc:chgData name="Владимир Владимир" userId="1e9d709cd2dac170" providerId="LiveId" clId="{A08942B4-DFBD-4332-AAF3-CB41AC3CCCDB}" dt="2022-12-06T09:06:16.440" v="266" actId="2696"/>
        <pc:sldMkLst>
          <pc:docMk/>
          <pc:sldMk cId="1354033898" sldId="267"/>
        </pc:sldMkLst>
      </pc:sldChg>
      <pc:sldChg chg="add del">
        <pc:chgData name="Владимир Владимир" userId="1e9d709cd2dac170" providerId="LiveId" clId="{A08942B4-DFBD-4332-AAF3-CB41AC3CCCDB}" dt="2022-12-06T09:05:56.457" v="262" actId="2696"/>
        <pc:sldMkLst>
          <pc:docMk/>
          <pc:sldMk cId="2262968509" sldId="267"/>
        </pc:sldMkLst>
      </pc:sldChg>
      <pc:sldMasterChg chg="addSldLayout">
        <pc:chgData name="Владимир Владимир" userId="1e9d709cd2dac170" providerId="LiveId" clId="{A08942B4-DFBD-4332-AAF3-CB41AC3CCCDB}" dt="2022-12-06T08:31:40.310" v="0" actId="680"/>
        <pc:sldMasterMkLst>
          <pc:docMk/>
          <pc:sldMasterMk cId="4127698053" sldId="2147483648"/>
        </pc:sldMasterMkLst>
        <pc:sldLayoutChg chg="add">
          <pc:chgData name="Владимир Владимир" userId="1e9d709cd2dac170" providerId="LiveId" clId="{A08942B4-DFBD-4332-AAF3-CB41AC3CCCDB}" dt="2022-12-06T08:31:40.310" v="0" actId="680"/>
          <pc:sldLayoutMkLst>
            <pc:docMk/>
            <pc:sldMasterMk cId="4127698053" sldId="2147483648"/>
            <pc:sldLayoutMk cId="2301015648" sldId="214748364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C5257F-507D-495E-A32C-AE617DF29B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186A0A2-0DE3-4C09-B123-0BC2A18914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30101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92AFA-F3CE-456E-BA84-EE520AD3C830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16675453"/>
      </p:ext>
    </p:extLst>
  </p:cSld>
  <p:clrMapOvr>
    <a:masterClrMapping/>
  </p:clrMapOvr>
  <p:transition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3FFE5-FB5C-41C7-BDCF-6AC79700AEE1}" type="slidenum">
              <a:rPr lang="es-ES"/>
              <a:pPr>
                <a:defRPr/>
              </a:pPr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71022259"/>
      </p:ext>
    </p:extLst>
  </p:cSld>
  <p:clrMapOvr>
    <a:masterClrMapping/>
  </p:clrMapOvr>
  <p:transition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3C114-96E0-4635-BC9F-3CE07D071831}" type="datetimeFigureOut">
              <a:rPr lang="th-TH"/>
              <a:pPr>
                <a:defRPr/>
              </a:pPr>
              <a:t>06/12/65</a:t>
            </a:fld>
            <a:endParaRPr lang="th-TH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50E4F-21DF-4FF5-9DB5-B788AF6DFA9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6586114"/>
      </p:ext>
    </p:extLst>
  </p:cSld>
  <p:clrMapOvr>
    <a:masterClrMapping/>
  </p:clrMapOvr>
  <p:transition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7698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604FC8-BF41-4A07-A42D-E2D19BF5D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455216" y="2520517"/>
            <a:ext cx="18378132" cy="4199188"/>
          </a:xfrm>
        </p:spPr>
        <p:txBody>
          <a:bodyPr/>
          <a:lstStyle/>
          <a:p>
            <a:r>
              <a:rPr lang="ru-RU" dirty="0"/>
              <a:t>                                           </a:t>
            </a:r>
            <a:r>
              <a:rPr lang="ru-RU" sz="4000" dirty="0"/>
              <a:t>Подготовила Шик М.М.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18E17A6-787F-45DD-A8E8-68E4CCC743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10240"/>
            <a:ext cx="9144000" cy="464756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6818589-BA27-4A31-A73D-D5FB48AAA4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1499"/>
            <a:ext cx="12192001" cy="4557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978E8A7-C4B4-478C-A1F1-B6CDCF0FC501}"/>
              </a:ext>
            </a:extLst>
          </p:cNvPr>
          <p:cNvSpPr/>
          <p:nvPr/>
        </p:nvSpPr>
        <p:spPr>
          <a:xfrm>
            <a:off x="1679331" y="610240"/>
            <a:ext cx="854170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Семинар на тему: </a:t>
            </a:r>
          </a:p>
          <a:p>
            <a:pPr algn="ctr"/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16656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5C1F0A-C96F-4A29-A012-8B9537DED0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871788" y="498104"/>
            <a:ext cx="13911462" cy="424541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F1807B1-65F9-478E-A316-143760F60A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920B7E51-154C-4CFB-8C27-C7D08E1BB8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12" y="279919"/>
            <a:ext cx="11329062" cy="6097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0846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63552" y="1916833"/>
            <a:ext cx="777686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/>
            <a:r>
              <a:rPr lang="ru-RU" sz="3600" dirty="0">
                <a:solidFill>
                  <a:srgbClr val="002060"/>
                </a:solidFill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4400" dirty="0">
                <a:solidFill>
                  <a:srgbClr val="002060"/>
                </a:solidFill>
              </a:rPr>
              <a:t>Бежать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4400" dirty="0">
                <a:solidFill>
                  <a:srgbClr val="002060"/>
                </a:solidFill>
              </a:rPr>
              <a:t>Махать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4400" dirty="0">
                <a:solidFill>
                  <a:srgbClr val="002060"/>
                </a:solidFill>
              </a:rPr>
              <a:t>Сесть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4400" dirty="0">
                <a:solidFill>
                  <a:srgbClr val="002060"/>
                </a:solidFill>
              </a:rPr>
              <a:t>Ехать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4400" dirty="0">
                <a:solidFill>
                  <a:srgbClr val="002060"/>
                </a:solidFill>
              </a:rPr>
              <a:t>Лечь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07568" y="332656"/>
            <a:ext cx="7848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3200" b="1" i="1" dirty="0">
                <a:solidFill>
                  <a:srgbClr val="002060"/>
                </a:solidFill>
              </a:rPr>
              <a:t>Образуйте форму повелительного наклонения глаголов:</a:t>
            </a:r>
          </a:p>
        </p:txBody>
      </p:sp>
    </p:spTree>
  </p:cSld>
  <p:clrMapOvr>
    <a:masterClrMapping/>
  </p:clrMapOvr>
  <p:transition>
    <p:pull dir="l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2208213" y="188913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rgbClr val="993300"/>
                </a:solidFill>
                <a:cs typeface="Angsana New" pitchFamily="18" charset="-34"/>
              </a:rPr>
              <a:t> 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ru-RU" dirty="0">
              <a:cs typeface="Cordia New" pitchFamily="34" charset="-34"/>
            </a:endParaRPr>
          </a:p>
        </p:txBody>
      </p:sp>
      <p:grpSp>
        <p:nvGrpSpPr>
          <p:cNvPr id="16388" name="Group 15"/>
          <p:cNvGrpSpPr>
            <a:grpSpLocks/>
          </p:cNvGrpSpPr>
          <p:nvPr/>
        </p:nvGrpSpPr>
        <p:grpSpPr bwMode="auto">
          <a:xfrm>
            <a:off x="3216195" y="3929062"/>
            <a:ext cx="6032500" cy="2071198"/>
            <a:chOff x="426" y="2523"/>
            <a:chExt cx="5034" cy="1454"/>
          </a:xfrm>
        </p:grpSpPr>
        <p:sp>
          <p:nvSpPr>
            <p:cNvPr id="16390" name="AutoShape 4"/>
            <p:cNvSpPr>
              <a:spLocks noChangeArrowheads="1"/>
            </p:cNvSpPr>
            <p:nvPr/>
          </p:nvSpPr>
          <p:spPr bwMode="auto">
            <a:xfrm>
              <a:off x="426" y="2526"/>
              <a:ext cx="5034" cy="1451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391" name="Text Box 5"/>
            <p:cNvSpPr txBox="1">
              <a:spLocks noChangeArrowheads="1"/>
            </p:cNvSpPr>
            <p:nvPr/>
          </p:nvSpPr>
          <p:spPr bwMode="auto">
            <a:xfrm>
              <a:off x="521" y="3022"/>
              <a:ext cx="862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i="1" dirty="0"/>
                <a:t>ЕХАТЬ</a:t>
              </a:r>
            </a:p>
          </p:txBody>
        </p:sp>
        <p:sp>
          <p:nvSpPr>
            <p:cNvPr id="16392" name="Line 6"/>
            <p:cNvSpPr>
              <a:spLocks noChangeShapeType="1"/>
            </p:cNvSpPr>
            <p:nvPr/>
          </p:nvSpPr>
          <p:spPr bwMode="auto">
            <a:xfrm flipV="1">
              <a:off x="1202" y="2840"/>
              <a:ext cx="453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3" name="Line 8"/>
            <p:cNvSpPr>
              <a:spLocks noChangeShapeType="1"/>
            </p:cNvSpPr>
            <p:nvPr/>
          </p:nvSpPr>
          <p:spPr bwMode="auto">
            <a:xfrm>
              <a:off x="1267" y="3234"/>
              <a:ext cx="481" cy="2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4" name="Line 9"/>
            <p:cNvSpPr>
              <a:spLocks noChangeShapeType="1"/>
            </p:cNvSpPr>
            <p:nvPr/>
          </p:nvSpPr>
          <p:spPr bwMode="auto">
            <a:xfrm>
              <a:off x="1267" y="3132"/>
              <a:ext cx="4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5" name="Text Box 10"/>
            <p:cNvSpPr txBox="1">
              <a:spLocks noChangeArrowheads="1"/>
            </p:cNvSpPr>
            <p:nvPr/>
          </p:nvSpPr>
          <p:spPr bwMode="auto">
            <a:xfrm>
              <a:off x="1973" y="2704"/>
              <a:ext cx="1179" cy="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dirty="0"/>
                <a:t>Поезжай</a:t>
              </a:r>
            </a:p>
            <a:p>
              <a:pPr>
                <a:spcBef>
                  <a:spcPct val="50000"/>
                </a:spcBef>
              </a:pPr>
              <a:r>
                <a:rPr lang="ru-RU" dirty="0"/>
                <a:t>Заезжай</a:t>
              </a:r>
            </a:p>
            <a:p>
              <a:pPr>
                <a:spcBef>
                  <a:spcPct val="50000"/>
                </a:spcBef>
              </a:pPr>
              <a:r>
                <a:rPr lang="ru-RU" dirty="0"/>
                <a:t>Приезжай</a:t>
              </a:r>
            </a:p>
          </p:txBody>
        </p:sp>
        <p:sp>
          <p:nvSpPr>
            <p:cNvPr id="16396" name="Text Box 11"/>
            <p:cNvSpPr txBox="1">
              <a:spLocks noChangeArrowheads="1"/>
            </p:cNvSpPr>
            <p:nvPr/>
          </p:nvSpPr>
          <p:spPr bwMode="auto">
            <a:xfrm>
              <a:off x="3833" y="2750"/>
              <a:ext cx="1270" cy="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/>
                <a:t>ЕДЬ</a:t>
              </a:r>
            </a:p>
            <a:p>
              <a:pPr>
                <a:spcBef>
                  <a:spcPct val="50000"/>
                </a:spcBef>
              </a:pPr>
              <a:r>
                <a:rPr lang="ru-RU" b="1"/>
                <a:t>ЕЗЖАЙ</a:t>
              </a:r>
            </a:p>
            <a:p>
              <a:pPr>
                <a:spcBef>
                  <a:spcPct val="50000"/>
                </a:spcBef>
              </a:pPr>
              <a:r>
                <a:rPr lang="ru-RU" b="1"/>
                <a:t>ЕХАЙ</a:t>
              </a:r>
            </a:p>
          </p:txBody>
        </p:sp>
        <p:grpSp>
          <p:nvGrpSpPr>
            <p:cNvPr id="16397" name="Group 12"/>
            <p:cNvGrpSpPr>
              <a:grpSpLocks/>
            </p:cNvGrpSpPr>
            <p:nvPr/>
          </p:nvGrpSpPr>
          <p:grpSpPr bwMode="auto">
            <a:xfrm>
              <a:off x="3787" y="2523"/>
              <a:ext cx="771" cy="1406"/>
              <a:chOff x="385" y="845"/>
              <a:chExt cx="998" cy="544"/>
            </a:xfrm>
          </p:grpSpPr>
          <p:sp>
            <p:nvSpPr>
              <p:cNvPr id="16398" name="Line 13"/>
              <p:cNvSpPr>
                <a:spLocks noChangeShapeType="1"/>
              </p:cNvSpPr>
              <p:nvPr/>
            </p:nvSpPr>
            <p:spPr bwMode="auto">
              <a:xfrm>
                <a:off x="385" y="890"/>
                <a:ext cx="998" cy="499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9" name="Line 14"/>
              <p:cNvSpPr>
                <a:spLocks noChangeShapeType="1"/>
              </p:cNvSpPr>
              <p:nvPr/>
            </p:nvSpPr>
            <p:spPr bwMode="auto">
              <a:xfrm flipV="1">
                <a:off x="431" y="845"/>
                <a:ext cx="861" cy="544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6" name="Line 6"/>
            <p:cNvSpPr>
              <a:spLocks noChangeShapeType="1"/>
            </p:cNvSpPr>
            <p:nvPr/>
          </p:nvSpPr>
          <p:spPr bwMode="auto">
            <a:xfrm flipV="1">
              <a:off x="1207" y="2829"/>
              <a:ext cx="453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6"/>
            <p:cNvSpPr>
              <a:spLocks noChangeShapeType="1"/>
            </p:cNvSpPr>
            <p:nvPr/>
          </p:nvSpPr>
          <p:spPr bwMode="auto">
            <a:xfrm flipV="1">
              <a:off x="1207" y="2829"/>
              <a:ext cx="453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8B1403A6-21FE-4C89-8FF1-A3CF88A5D7BD}"/>
              </a:ext>
            </a:extLst>
          </p:cNvPr>
          <p:cNvSpPr txBox="1"/>
          <p:nvPr/>
        </p:nvSpPr>
        <p:spPr>
          <a:xfrm>
            <a:off x="1887523" y="796958"/>
            <a:ext cx="82296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i="1" dirty="0">
                <a:cs typeface="Cordia New" pitchFamily="34" charset="-34"/>
              </a:rPr>
              <a:t> </a:t>
            </a:r>
            <a:r>
              <a:rPr lang="ru-RU" sz="3000" i="1" dirty="0">
                <a:cs typeface="Cordia New" pitchFamily="34" charset="-34"/>
              </a:rPr>
              <a:t>Хочешь </a:t>
            </a:r>
            <a:r>
              <a:rPr lang="ru-RU" sz="3000" b="1" i="1" dirty="0">
                <a:cs typeface="Cordia New" pitchFamily="34" charset="-34"/>
              </a:rPr>
              <a:t>ЕХАТЬ</a:t>
            </a:r>
            <a:r>
              <a:rPr lang="ru-RU" sz="3000" i="1" dirty="0">
                <a:cs typeface="Cordia New" pitchFamily="34" charset="-34"/>
              </a:rPr>
              <a:t>? </a:t>
            </a:r>
            <a:r>
              <a:rPr lang="ru-RU" sz="3000" b="1" i="1" dirty="0">
                <a:cs typeface="Cordia New" pitchFamily="34" charset="-34"/>
              </a:rPr>
              <a:t>ПОЕЗЖАЙ</a:t>
            </a:r>
            <a:r>
              <a:rPr lang="ru-RU" sz="3000" i="1" dirty="0">
                <a:cs typeface="Cordia New" pitchFamily="34" charset="-34"/>
              </a:rPr>
              <a:t>!</a:t>
            </a:r>
            <a:br>
              <a:rPr lang="ru-RU" sz="3000" dirty="0">
                <a:cs typeface="Cordia New" pitchFamily="34" charset="-34"/>
              </a:rPr>
            </a:br>
            <a:r>
              <a:rPr lang="ru-RU" sz="3000" i="1" dirty="0">
                <a:cs typeface="Cordia New" pitchFamily="34" charset="-34"/>
              </a:rPr>
              <a:t>Но </a:t>
            </a:r>
            <a:r>
              <a:rPr lang="ru-RU" sz="3000" b="1" i="1" dirty="0">
                <a:solidFill>
                  <a:srgbClr val="CC3300"/>
                </a:solidFill>
                <a:cs typeface="Cordia New" pitchFamily="34" charset="-34"/>
              </a:rPr>
              <a:t>не </a:t>
            </a:r>
            <a:r>
              <a:rPr lang="ru-RU" sz="3000" b="1" i="1" dirty="0" err="1">
                <a:solidFill>
                  <a:srgbClr val="CC3300"/>
                </a:solidFill>
                <a:cs typeface="Cordia New" pitchFamily="34" charset="-34"/>
              </a:rPr>
              <a:t>едь</a:t>
            </a:r>
            <a:r>
              <a:rPr lang="ru-RU" sz="3000" i="1" dirty="0">
                <a:cs typeface="Cordia New" pitchFamily="34" charset="-34"/>
              </a:rPr>
              <a:t> и </a:t>
            </a:r>
            <a:r>
              <a:rPr lang="ru-RU" sz="3000" b="1" i="1" dirty="0">
                <a:solidFill>
                  <a:srgbClr val="CC3300"/>
                </a:solidFill>
                <a:cs typeface="Cordia New" pitchFamily="34" charset="-34"/>
              </a:rPr>
              <a:t>не езжай</a:t>
            </a:r>
            <a:r>
              <a:rPr lang="ru-RU" sz="3000" i="1" dirty="0">
                <a:cs typeface="Cordia New" pitchFamily="34" charset="-34"/>
              </a:rPr>
              <a:t>.</a:t>
            </a:r>
            <a:br>
              <a:rPr lang="ru-RU" sz="3000" dirty="0">
                <a:cs typeface="Cordia New" pitchFamily="34" charset="-34"/>
              </a:rPr>
            </a:br>
            <a:r>
              <a:rPr lang="ru-RU" sz="3000" b="1" i="1" dirty="0">
                <a:cs typeface="Cordia New" pitchFamily="34" charset="-34"/>
              </a:rPr>
              <a:t>ЗАЕЗЖАЙ </a:t>
            </a:r>
            <a:r>
              <a:rPr lang="ru-RU" sz="3000" i="1" dirty="0">
                <a:cs typeface="Cordia New" pitchFamily="34" charset="-34"/>
              </a:rPr>
              <a:t>и </a:t>
            </a:r>
            <a:r>
              <a:rPr lang="ru-RU" sz="3000" b="1" i="1" dirty="0">
                <a:cs typeface="Cordia New" pitchFamily="34" charset="-34"/>
              </a:rPr>
              <a:t>ПРИЕЗЖАЙ</a:t>
            </a:r>
            <a:r>
              <a:rPr lang="ru-RU" sz="3000" i="1" dirty="0">
                <a:cs typeface="Cordia New" pitchFamily="34" charset="-34"/>
              </a:rPr>
              <a:t>!</a:t>
            </a:r>
            <a:br>
              <a:rPr lang="ru-RU" sz="3000" dirty="0">
                <a:cs typeface="Cordia New" pitchFamily="34" charset="-34"/>
              </a:rPr>
            </a:br>
            <a:r>
              <a:rPr lang="ru-RU" sz="3000" b="1" i="1" dirty="0" err="1">
                <a:solidFill>
                  <a:srgbClr val="C00000"/>
                </a:solidFill>
                <a:cs typeface="Cordia New" pitchFamily="34" charset="-34"/>
              </a:rPr>
              <a:t>Ехай</a:t>
            </a:r>
            <a:r>
              <a:rPr lang="ru-RU" sz="3000" b="1" i="1" dirty="0">
                <a:cs typeface="Cordia New" pitchFamily="34" charset="-34"/>
              </a:rPr>
              <a:t> </a:t>
            </a:r>
            <a:r>
              <a:rPr lang="ru-RU" sz="3000" i="1" dirty="0">
                <a:cs typeface="Cordia New" pitchFamily="34" charset="-34"/>
              </a:rPr>
              <a:t>— не употребляй!</a:t>
            </a:r>
            <a:r>
              <a:rPr lang="ru-RU" sz="3000" dirty="0">
                <a:cs typeface="Cordia New" pitchFamily="34" charset="-34"/>
              </a:rPr>
              <a:t> </a:t>
            </a:r>
            <a:endParaRPr lang="ru-RU" sz="3000" dirty="0"/>
          </a:p>
        </p:txBody>
      </p:sp>
    </p:spTree>
  </p:cSld>
  <p:clrMapOvr>
    <a:masterClrMapping/>
  </p:clrMapOvr>
  <p:transition>
    <p:pull dir="l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endParaRPr lang="ru-RU" b="1" dirty="0">
              <a:solidFill>
                <a:srgbClr val="993300"/>
              </a:solidFill>
              <a:cs typeface="Angsana New" pitchFamily="18" charset="-34"/>
            </a:endParaRPr>
          </a:p>
        </p:txBody>
      </p:sp>
      <p:grpSp>
        <p:nvGrpSpPr>
          <p:cNvPr id="17412" name="Группа 19"/>
          <p:cNvGrpSpPr>
            <a:grpSpLocks/>
          </p:cNvGrpSpPr>
          <p:nvPr/>
        </p:nvGrpSpPr>
        <p:grpSpPr bwMode="auto">
          <a:xfrm>
            <a:off x="2095500" y="1214438"/>
            <a:ext cx="8032750" cy="4286250"/>
            <a:chOff x="571472" y="1214422"/>
            <a:chExt cx="8032778" cy="4286054"/>
          </a:xfrm>
        </p:grpSpPr>
        <p:grpSp>
          <p:nvGrpSpPr>
            <p:cNvPr id="17413" name="Group 22"/>
            <p:cNvGrpSpPr>
              <a:grpSpLocks/>
            </p:cNvGrpSpPr>
            <p:nvPr/>
          </p:nvGrpSpPr>
          <p:grpSpPr bwMode="auto">
            <a:xfrm>
              <a:off x="5292725" y="1412875"/>
              <a:ext cx="3311525" cy="1295400"/>
              <a:chOff x="3334" y="890"/>
              <a:chExt cx="2086" cy="816"/>
            </a:xfrm>
          </p:grpSpPr>
          <p:sp>
            <p:nvSpPr>
              <p:cNvPr id="17420" name="Text Box 16"/>
              <p:cNvSpPr txBox="1">
                <a:spLocks noChangeArrowheads="1"/>
              </p:cNvSpPr>
              <p:nvPr/>
            </p:nvSpPr>
            <p:spPr bwMode="auto">
              <a:xfrm>
                <a:off x="3379" y="981"/>
                <a:ext cx="2041" cy="6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6000" b="1">
                    <a:latin typeface="Times New Roman" pitchFamily="18" charset="0"/>
                  </a:rPr>
                  <a:t>ЛЯЖЬ</a:t>
                </a:r>
              </a:p>
            </p:txBody>
          </p:sp>
          <p:sp>
            <p:nvSpPr>
              <p:cNvPr id="17421" name="Line 20"/>
              <p:cNvSpPr>
                <a:spLocks noChangeShapeType="1"/>
              </p:cNvSpPr>
              <p:nvPr/>
            </p:nvSpPr>
            <p:spPr bwMode="auto">
              <a:xfrm>
                <a:off x="3379" y="981"/>
                <a:ext cx="1724" cy="680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2" name="Line 21"/>
              <p:cNvSpPr>
                <a:spLocks noChangeShapeType="1"/>
              </p:cNvSpPr>
              <p:nvPr/>
            </p:nvSpPr>
            <p:spPr bwMode="auto">
              <a:xfrm flipH="1">
                <a:off x="3334" y="890"/>
                <a:ext cx="1451" cy="816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8440" name="AutoShape 26"/>
            <p:cNvSpPr>
              <a:spLocks noChangeArrowheads="1"/>
            </p:cNvSpPr>
            <p:nvPr/>
          </p:nvSpPr>
          <p:spPr bwMode="auto">
            <a:xfrm>
              <a:off x="3643306" y="4429133"/>
              <a:ext cx="1731958" cy="357190"/>
            </a:xfrm>
            <a:prstGeom prst="rightArrow">
              <a:avLst>
                <a:gd name="adj1" fmla="val 50000"/>
                <a:gd name="adj2" fmla="val 164757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softEdge rad="12700"/>
            </a:effec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17" name="Text Box 27"/>
            <p:cNvSpPr txBox="1">
              <a:spLocks noChangeArrowheads="1"/>
            </p:cNvSpPr>
            <p:nvPr/>
          </p:nvSpPr>
          <p:spPr bwMode="auto">
            <a:xfrm>
              <a:off x="5572132" y="3929066"/>
              <a:ext cx="2592388" cy="1477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 b="1"/>
                <a:t>ЛЯГ</a:t>
              </a:r>
            </a:p>
            <a:p>
              <a:pPr>
                <a:spcBef>
                  <a:spcPct val="50000"/>
                </a:spcBef>
              </a:pPr>
              <a:r>
                <a:rPr lang="ru-RU" sz="3600" b="1"/>
                <a:t>ЛЯГТЕ</a:t>
              </a:r>
            </a:p>
          </p:txBody>
        </p:sp>
        <p:pic>
          <p:nvPicPr>
            <p:cNvPr id="18446" name="Picture 14" descr="http://www.ranetky.su/forum/index.php?app=core&amp;module=attach&amp;section=attach&amp;attach_rel_module=post&amp;attach_id=2254"/>
            <p:cNvPicPr>
              <a:picLocks noChangeAspect="1" noChangeArrowheads="1"/>
            </p:cNvPicPr>
            <p:nvPr/>
          </p:nvPicPr>
          <p:blipFill>
            <a:blip r:embed="rId2" cstate="print">
              <a:lum bright="-10000" contrast="20000"/>
            </a:blip>
            <a:srcRect/>
            <a:stretch>
              <a:fillRect/>
            </a:stretch>
          </p:blipFill>
          <p:spPr bwMode="auto">
            <a:xfrm>
              <a:off x="1142976" y="1214422"/>
              <a:ext cx="1857388" cy="1857388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7419" name="Picture 16" descr="http://www.nachalka.com/sites/default/files/img/smile.gif"/>
            <p:cNvPicPr>
              <a:picLocks noChangeAspect="1" noChangeArrowheads="1"/>
            </p:cNvPicPr>
            <p:nvPr/>
          </p:nvPicPr>
          <p:blipFill>
            <a:blip r:embed="rId3" cstate="print">
              <a:lum contrast="-10000"/>
            </a:blip>
            <a:srcRect/>
            <a:stretch>
              <a:fillRect/>
            </a:stretch>
          </p:blipFill>
          <p:spPr bwMode="auto">
            <a:xfrm>
              <a:off x="571472" y="3857628"/>
              <a:ext cx="2890641" cy="16428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pull dir="l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F81468-7D8E-4446-BFD4-197A3C2CB9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162148" y="792195"/>
            <a:ext cx="17921924" cy="428793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4EDEA8D-BCF2-425C-8BD3-502B6B2A6C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Нам дан во владение самый богатый, меткий, могучий и поистине волшебный русский язык  К.Г.Паустовский Русский язык в умелых руках и в опытных устах – красив, певуч, выразителен,  гибок, послушен, ловок и вместителен.  А.И. Куприн ">
            <a:extLst>
              <a:ext uri="{FF2B5EF4-FFF2-40B4-BE49-F238E27FC236}">
                <a16:creationId xmlns:a16="http://schemas.microsoft.com/office/drawing/2014/main" id="{7FCBBCDB-0215-4D67-A0F8-EF473D69AA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59" y="144333"/>
            <a:ext cx="11947949" cy="6569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804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4D6839-9F03-4571-8329-82AFB41188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245429" y="413210"/>
            <a:ext cx="18122630" cy="44438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519B195-3AD4-4070-BA7B-CB4D75C0E7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СПАСИБО ЗА ВНИМАНИЕ!!! ">
            <a:extLst>
              <a:ext uri="{FF2B5EF4-FFF2-40B4-BE49-F238E27FC236}">
                <a16:creationId xmlns:a16="http://schemas.microsoft.com/office/drawing/2014/main" id="{E340C25C-2DD3-4189-B5CB-830EC2F503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81753" cy="6490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2669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DA5435-1FEA-44E3-95B7-B662630FB1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ё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932292-BA6E-40DB-B864-8862BA1B55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0D3C3F5-621E-43DC-AAE0-E4B2804F9A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16" y="80963"/>
            <a:ext cx="121013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263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B21508-C568-414C-BECD-D77B651E7A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478694" y="741622"/>
            <a:ext cx="18008082" cy="448284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7681648-E114-4DE6-9CDE-953926AA45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Еёшний и Евоный  Гуляли по вагонам:  «Ну, чё , када позв О нишь?»  « Када меня догонишь...»  В тра Н вае сорок первом  Люд Я м трепали нервы,  Ка Н потом не нап И лись,  А рассуждать пустились...   Язык, простите, русский  Не выдержит нагрузки...    ">
            <a:extLst>
              <a:ext uri="{FF2B5EF4-FFF2-40B4-BE49-F238E27FC236}">
                <a16:creationId xmlns:a16="http://schemas.microsoft.com/office/drawing/2014/main" id="{3391AD8A-36CD-4B78-9076-67D1CCE986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4969"/>
            <a:ext cx="12005388" cy="6753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761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819A9C-F2FB-4A9F-8E4A-E89A1F932A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9DBD07B-0D34-42CE-B314-EE019C9732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Культура речи  - один из главных показателей общей культуры человека.  Культура речи  заключается не только в умении избегать">
            <a:extLst>
              <a:ext uri="{FF2B5EF4-FFF2-40B4-BE49-F238E27FC236}">
                <a16:creationId xmlns:a16="http://schemas.microsoft.com/office/drawing/2014/main" id="{B09D5477-5A33-4DC3-986A-FEACFCA590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18" y="0"/>
            <a:ext cx="1152330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3751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ED56E7-CDC3-4A77-B0FB-6A51131397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354425" y="-529025"/>
            <a:ext cx="12919788" cy="356312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57F60D1-48B7-4CD3-95C5-CDF0E3526A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522" y="2733869"/>
            <a:ext cx="10173478" cy="3237723"/>
          </a:xfrm>
        </p:spPr>
        <p:txBody>
          <a:bodyPr/>
          <a:lstStyle/>
          <a:p>
            <a:pPr marL="742950" indent="-742950" algn="l">
              <a:buAutoNum type="arabicPeriod"/>
            </a:pPr>
            <a:r>
              <a:rPr lang="ru-RU" sz="4000" dirty="0"/>
              <a:t>Обои  мальчики учились на пятерки.</a:t>
            </a:r>
          </a:p>
          <a:p>
            <a:pPr marL="742950" indent="-742950" algn="l">
              <a:buAutoNum type="arabicPeriod"/>
            </a:pPr>
            <a:r>
              <a:rPr lang="ru-RU" sz="4000" dirty="0" err="1"/>
              <a:t>Ееная</a:t>
            </a:r>
            <a:r>
              <a:rPr lang="ru-RU" sz="4000" dirty="0"/>
              <a:t> деревня находилась недалеко.</a:t>
            </a:r>
          </a:p>
          <a:p>
            <a:pPr marL="742950" indent="-742950" algn="l">
              <a:buAutoNum type="arabicPeriod"/>
            </a:pPr>
            <a:r>
              <a:rPr lang="ru-RU" sz="4000" dirty="0"/>
              <a:t>Ложи книгу на стол.</a:t>
            </a:r>
          </a:p>
          <a:p>
            <a:pPr marL="742950" indent="-742950" algn="l">
              <a:buAutoNum type="arabicPeriod"/>
            </a:pPr>
            <a:r>
              <a:rPr lang="ru-RU" sz="4000" dirty="0"/>
              <a:t>Не попить ли нам кофейку?</a:t>
            </a:r>
          </a:p>
          <a:p>
            <a:pPr marL="742950" indent="-742950" algn="l">
              <a:buAutoNum type="arabicPeriod"/>
            </a:pPr>
            <a:r>
              <a:rPr lang="ru-RU" sz="4000" dirty="0"/>
              <a:t>Мне постоянно кто- то </a:t>
            </a:r>
            <a:r>
              <a:rPr lang="ru-RU" sz="4000" dirty="0" err="1"/>
              <a:t>звОнит</a:t>
            </a:r>
            <a:r>
              <a:rPr lang="ru-RU" sz="4000" dirty="0"/>
              <a:t>.</a:t>
            </a:r>
          </a:p>
          <a:p>
            <a:pPr marL="742950" indent="-742950" algn="l">
              <a:buAutoNum type="arabicPeriod"/>
            </a:pPr>
            <a:endParaRPr lang="ru-RU" sz="4000" dirty="0"/>
          </a:p>
          <a:p>
            <a:pPr marL="742950" indent="-742950" algn="l">
              <a:buAutoNum type="arabicPeriod"/>
            </a:pPr>
            <a:endParaRPr lang="ru-RU" sz="4000" dirty="0"/>
          </a:p>
        </p:txBody>
      </p:sp>
      <p:pic>
        <p:nvPicPr>
          <p:cNvPr id="10242" name="Picture 2" descr="При наличии ошибок в электронном больничном (ЭЛН)">
            <a:extLst>
              <a:ext uri="{FF2B5EF4-FFF2-40B4-BE49-F238E27FC236}">
                <a16:creationId xmlns:a16="http://schemas.microsoft.com/office/drawing/2014/main" id="{58EB011B-310A-466B-BD2B-67AA8EC4E5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478" y="97972"/>
            <a:ext cx="6459894" cy="2729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5689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3ACC1C-9E0E-4845-A4BD-07AAFDD7E9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518497" y="1061574"/>
            <a:ext cx="18127494" cy="40605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5252F9-B184-45F5-936A-9D051CADD9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СТРАШНЫЕ ОШИБКИ: Оба, обе и «обои» «Ихняя», «еёный», «еёная» Кого мы «надеваем»? Что мы «одеваем»? «Ложить», «покласть», «ляжь» … Не попить ли нам кофейку? «Мне постоянно кто-то звОнит и звОнит…» ">
            <a:extLst>
              <a:ext uri="{FF2B5EF4-FFF2-40B4-BE49-F238E27FC236}">
                <a16:creationId xmlns:a16="http://schemas.microsoft.com/office/drawing/2014/main" id="{E6BDF746-81FA-4171-8E9F-A98F10743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2345"/>
            <a:ext cx="12084996" cy="6653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6838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25C540-FAF6-4A09-8CE3-C5E5A2748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433596" y="1118551"/>
            <a:ext cx="17872788" cy="40280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30527C1-91E0-43B0-9DC7-BE23A5B894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6A2FA343-A409-47B7-98F1-F27338C3BB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852"/>
            <a:ext cx="11915192" cy="670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75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6DE7A2-68A9-4E98-963F-5C08643F3A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446036" y="1051848"/>
            <a:ext cx="18162036" cy="417261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A422E3D-AAE9-4B6B-B5ED-3DE64809E5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A01A3C4-D2D3-4520-B352-FD7790BC9E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86035" cy="6702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741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E13695-2421-4AF0-9E4E-36ED867B3A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4A3689B-260A-46AA-8083-077057E14D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DA7799A-34B9-4F04-85FC-7D6E21B0D5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8" y="-881449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7257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88</Words>
  <Application>Microsoft Office PowerPoint</Application>
  <PresentationFormat>Широкоэкранный</PresentationFormat>
  <Paragraphs>27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                                           Подготовила Шик М.М.</vt:lpstr>
      <vt:lpstr>ё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 Владимир</dc:creator>
  <cp:lastModifiedBy>Владимир Владимир</cp:lastModifiedBy>
  <cp:revision>5</cp:revision>
  <dcterms:created xsi:type="dcterms:W3CDTF">2022-12-06T08:31:33Z</dcterms:created>
  <dcterms:modified xsi:type="dcterms:W3CDTF">2022-12-06T09:38:55Z</dcterms:modified>
</cp:coreProperties>
</file>