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14.09.2021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14.09.2021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14.09.2021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14.09.2021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14.09.2021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00232" y="214290"/>
            <a:ext cx="6172200" cy="228601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Муниципальное дошкольное образовательное учреждение «Ясли-сад комбинированного типа № 303 города Донецка»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2000232" y="2428868"/>
            <a:ext cx="6858048" cy="392909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Телесно – ориентированные технологии в работе с детьми с ОВЗ</a:t>
            </a:r>
          </a:p>
          <a:p>
            <a:pPr algn="ctr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Подготовила:</a:t>
            </a:r>
          </a:p>
          <a:p>
            <a:pPr algn="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Воспитатель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категории</a:t>
            </a:r>
          </a:p>
          <a:p>
            <a:pPr algn="r"/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Валеева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Наталья Викторовна</a:t>
            </a:r>
          </a:p>
          <a:p>
            <a:pPr algn="r"/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4414" y="2643182"/>
            <a:ext cx="7715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4290"/>
            <a:ext cx="8043890" cy="6259662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Перекрестные телесные упражнения </a:t>
            </a: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ри регулярном выполнении перекрестных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движений образуется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миелинизируется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большое количество нервных путей.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Связывающих полушария головного мозга,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 способствует развитию психических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функций. Медленное выполнение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перекрестных движений способствует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активизации вестибулярного аппарата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лобных долей мозга.</a:t>
            </a:r>
            <a:endParaRPr lang="ru-RU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Перекрестные шаги"/>
          <p:cNvPicPr>
            <a:picLocks noChangeAspect="1" noChangeArrowheads="1"/>
          </p:cNvPicPr>
          <p:nvPr/>
        </p:nvPicPr>
        <p:blipFill>
          <a:blip r:embed="rId2" cstate="print"/>
          <a:srcRect l="17650" r="11752"/>
          <a:stretch>
            <a:fillRect/>
          </a:stretch>
        </p:blipFill>
        <p:spPr bwMode="auto">
          <a:xfrm>
            <a:off x="6072198" y="2500306"/>
            <a:ext cx="2714644" cy="40719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4290"/>
            <a:ext cx="8115328" cy="6259662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Стимулирующие упражнения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Коррекционно-развивающая и формирующая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работа должна включать в себя различные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виды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самомассажей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(массаж пальцев рук,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массаж ушных раковин, массаж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«волшебных точек»), также стимуляцию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через разнообразные постукивания,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похлопывания, обнимания тела.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 стимулирующим упражнениям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относятся также ходьба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 массажным дорожкам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упражнения, активизирующие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способности к обучению - «Гимнастика мозга»</a:t>
            </a:r>
          </a:p>
          <a:p>
            <a:pPr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Крюки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2428868"/>
            <a:ext cx="2518412" cy="288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8043890" cy="5902472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Коммуникативные упражнения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Индивидуальные упражнения направленные на восстановление и дальнейшие углубления контакта с собственным телом, невербальное выражение состояний и отношений.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Парные упражнения способствуют «открытости» по отношению к партнеру, т.е. способности чувствовать, понимать и принимать его (упражнение «Сиамские близнецы»).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Групповые упражнения дают ребенку навыки взаимодействия в коллективе через организацию совместной деятельности («Поводырь», «Паровозик», «Гусеница»).</a:t>
            </a:r>
          </a:p>
          <a:p>
            <a:pPr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285728"/>
            <a:ext cx="8429684" cy="6188224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Упражнения для развития мелкой моторики рук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Пальчиковые игры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упражнения по развитию моторики способствуют повышению функциональной активности головного мозга, стимулируют речь, благоприятно воздействуют на психическое развитие детей, снимают умственное напряжение и помогают на занятиях ручным трудом.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://uslide.ru/images/24/31119/389/img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3000372"/>
            <a:ext cx="5572164" cy="35221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4290"/>
            <a:ext cx="8043890" cy="6643710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Игры с правилами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Соблюдение правил игр тесно связаны с системой наказаний и поощрений. Чем четче для ребенка определены рамки, тем легче ребенку «жить». Главным условием является то, что правила существуют и для взрослых. Правила неизменны для всех. Правил должно быть много. Дошкольник копирует стиль поведения с тела и поступков взрослого, а на с того, что взрослый говорит. Ребенок видит и чувствует «душу» взрослого.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://img0.liveinternet.ru/images/attach/c/6/124/374/124374970_1439197114_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4005064"/>
            <a:ext cx="5715000" cy="26955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285728"/>
            <a:ext cx="8143932" cy="6188224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Мышечная релаксация (снятие напряжения)</a:t>
            </a:r>
          </a:p>
          <a:p>
            <a:pPr algn="just">
              <a:buNone/>
            </a:pP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Она проводиться как в начале занятия – с целью настройки, так и в конце – с целью интеграции приобретенного в ходе занятия опыта.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Упражнения по релаксации могут быть элементом занятия. Они способствуют расслаблению, самонаблюдению. Воспоминаниям событий и ощущений и являются единым процессом.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://www.7sky-omsk.ru/wp-content/uploads/2015/08/09.08-5.jpg"/>
          <p:cNvPicPr>
            <a:picLocks noChangeAspect="1" noChangeArrowheads="1"/>
          </p:cNvPicPr>
          <p:nvPr/>
        </p:nvPicPr>
        <p:blipFill>
          <a:blip r:embed="rId2" cstate="print"/>
          <a:srcRect b="20161"/>
          <a:stretch>
            <a:fillRect/>
          </a:stretch>
        </p:blipFill>
        <p:spPr bwMode="auto">
          <a:xfrm>
            <a:off x="1857356" y="3714752"/>
            <a:ext cx="5572164" cy="278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285728"/>
            <a:ext cx="8143932" cy="6402538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Сотрудничество с родителями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Формы сотрудничества: 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День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открытых дверей 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Изготовление альбомов о ЗОЖ в семье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Анкетирование 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Беседы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Консультации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Родительские собрания по данной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теме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повышения компетентности родителей можно  проводить тематические вечера «Игры на развитие эмоционально-волевой сферы» и др.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Родитель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становится одним из центральных участников коррекционного процесса.</a:t>
            </a:r>
          </a:p>
          <a:p>
            <a:pPr>
              <a:buNone/>
            </a:pPr>
            <a:endParaRPr lang="ru-RU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4290"/>
            <a:ext cx="8043890" cy="6259662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Список литературы 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1. Воробьева Е.А. Роль и место телесно-ориентированных методов в работе с детьми. /Междисциплинарные проблемы психологии телесности: Материалы межведомственной научно-практической конференции. – М., 2004.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https://sensoricinru.wordpress.com/2011/08/04/роль-и-место-работы-телесно-ориентиро/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2. Воробьева Е.А., Семенович А.В., Архипов Б.А. и др. Комплексная методика психомоторной коррекции. – М., 1998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3. Ганичева И.В. Телесно-ориентированные подходы к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психокоррекционной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и развивающей работе с детьми (5–7 лет). – М.: Национальный книжный центр, 2014.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4. «Гимнастика мозга» для детей дошкольного возраста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://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www.goroddetstva.ru/centers/article/gimnastika-mozga-dlya-detey-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doshkolnogo-vozrasta.html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Гриняк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А. Б.,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Барба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М. Ф., Кравченко М. И. Телесно-ориентированные практики в работе с детьми. Метод замещающего онтогенеза // Вопросы дошкольной педагогики. — 2015. — №3.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6. Сиротюк А.Л. Обучение детей с учетом психофизиологии. – М., 2000</a:t>
            </a: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71612"/>
            <a:ext cx="8043890" cy="250033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СПАСИБО ЗА </a:t>
            </a:r>
          </a:p>
          <a:p>
            <a:pPr algn="ctr">
              <a:buNone/>
            </a:pPr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ВНИМАНИЕ!</a:t>
            </a:r>
            <a:endParaRPr lang="ru-RU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928934"/>
            <a:ext cx="7467600" cy="3545018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течении всей жизни желания, чувства, запреты «кодируются» телом человека, создавая блоки и броню. Телесный контакт играет в жизни человека огромную роль с самого рождения, когда прикосновения матери открывают ребенку мир еще до того, как он начнет осознавать себя 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tops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428604"/>
            <a:ext cx="7429552" cy="22004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214290"/>
            <a:ext cx="8215370" cy="6429420"/>
          </a:xfrm>
        </p:spPr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Исследования психологами знаков физического контакта между людьми показали. Что если ребенок обделен прикосновениями человеческих рук и тела. Его развитие протекает замедленно и в социальном, и в эмоциональном, и в физическом планах. Лучше один раз обнять так. Чтобы ребенок почувствовал: он вам нужен, он любим, чем 8 раз но формально.</a:t>
            </a:r>
          </a:p>
          <a:p>
            <a:endParaRPr lang="ru-RU" dirty="0"/>
          </a:p>
        </p:txBody>
      </p:sp>
      <p:pic>
        <p:nvPicPr>
          <p:cNvPr id="4" name="Рисунок 3" descr="obyatiy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18" y="3000372"/>
            <a:ext cx="5648700" cy="34864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42918"/>
            <a:ext cx="8115328" cy="5831034"/>
          </a:xfrm>
        </p:spPr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Актуальность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проблемы психического здоровья детей в последнее время значительно возросла.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По данным исследований за последние 5 лет количество таких детей вросло до 70%.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Педагоги и родители обеспокоены не только возрастающими трудностями в обучении. Но и увеличением количества детей с хроническими соматическими заболеваниями и различными психосоматическими проявлениями.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Телесно – ориентированные технологии (ТОТ) можно использовать в работе с детьми 4-7 лет и старше как с нормальным психическим развитием, так и с ограниченными возможностями здоровья (ОВЗ).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8043890" cy="6116786"/>
          </a:xfrm>
        </p:spPr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данной технологии заключается в создании условий для активизации развития всех высших психических функций (ВПФ) через воздействие на сенсомоторный уровень с учетом закономерностей детского развития.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Проблемы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решения которых можно использовать ТОТ: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эмоциональные (агрессия, капризность)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коммуникативные (застенчивость. неуверенность)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речевые (ОНР и другие)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Задачи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ТОТ: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снять психологическое напряжение, возбужденность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снять заторможенность, скованность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осознавать свое тело, его возможность</a:t>
            </a:r>
          </a:p>
          <a:p>
            <a:pPr>
              <a:buFont typeface="Wingdings" pitchFamily="2" charset="2"/>
              <a:buChar char="Ø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Courier New" pitchFamily="49" charset="0"/>
              <a:buChar char="o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8043890" cy="6188224"/>
          </a:xfrm>
        </p:spPr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Развивающая, коррекционная и формирующая работа, основанная на телесно – ориентированных технологиях, включает в себя:</a:t>
            </a: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Растяжки и элементы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Хатха-йоги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Дыхательные упражнения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Глазодвигательные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упражнения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Перекрестные телесные упражнения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Упражнения для стимуляции когнитивной сферы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Упражнения для развития коммуникативной сферы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Упражнения для развития мелкой моторики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Игры с правилами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Мышечную релаксацию</a:t>
            </a:r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 descr="C:\Users\User\Pictures\телеска\125.jpg"/>
          <p:cNvPicPr>
            <a:picLocks noChangeAspect="1" noChangeArrowheads="1"/>
          </p:cNvPicPr>
          <p:nvPr/>
        </p:nvPicPr>
        <p:blipFill>
          <a:blip r:embed="rId2" cstate="print"/>
          <a:srcRect r="33094"/>
          <a:stretch>
            <a:fillRect/>
          </a:stretch>
        </p:blipFill>
        <p:spPr bwMode="auto">
          <a:xfrm flipH="1">
            <a:off x="6156176" y="1412776"/>
            <a:ext cx="2448272" cy="16596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4290"/>
            <a:ext cx="7972452" cy="6259662"/>
          </a:xfrm>
        </p:spPr>
        <p:txBody>
          <a:bodyPr/>
          <a:lstStyle/>
          <a:p>
            <a:pPr algn="just"/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Растяжки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система специальных упражнений на растягивание, основанных на естественном движении. Они нормализуют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гипертонус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гипотонус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мышц. Растяжки целесообразно включать в занятия физкультурой и гимнастику.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Гипертонус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как правило, проявляется в   двигательном беспокойстве. У детей 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гипертонусом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ослаблено произвольное внимание, нарушены двигательные и психические реакции.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Гипотонус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обычно связан со снижением психической и двигательной активности ребенка. Он сочетается с замедленной переключаемостью нервных процессов, эмоциональной вялостью, низкой мотивацией и слабостью волевых усилий</a:t>
            </a:r>
            <a:r>
              <a:rPr lang="ru-RU" cap="small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42918"/>
            <a:ext cx="7972452" cy="5831034"/>
          </a:xfrm>
        </p:spPr>
        <p:txBody>
          <a:bodyPr/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Дыхательные упражнения.</a:t>
            </a: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Одна из важнейших целей – формирования базовой составляющей произвольной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Умение произвольно контролировать дыхание развивает самоконтроль над поведением.</a:t>
            </a:r>
          </a:p>
          <a:p>
            <a:pPr algn="just">
              <a:buNone/>
            </a:pPr>
            <a:endParaRPr lang="ru-RU" b="1" i="1" dirty="0" smtClean="0"/>
          </a:p>
          <a:p>
            <a:pPr>
              <a:buNone/>
            </a:pPr>
            <a:endParaRPr lang="ru-RU" b="1" i="1" dirty="0" smtClean="0"/>
          </a:p>
          <a:p>
            <a:endParaRPr lang="ru-RU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clipartlibrary.tk/clipart/resource/2016/01/25/brown-eyes-clip-art-brown-eyes-image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785794"/>
            <a:ext cx="5438096" cy="17859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00034" y="3143248"/>
            <a:ext cx="800105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Глазодвигательные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упражнения </a:t>
            </a:r>
          </a:p>
          <a:p>
            <a:endParaRPr lang="ru-RU" sz="2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Позволяют расширить поле зрения, улучшить восприятие. Однонаправленные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разно-напрвленные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движения глаз и языка развивают межполушарное взаимодействие и повышают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энергетизацию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организма. Известно, что движения глаз активизируют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поцесс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обучения. </a:t>
            </a:r>
            <a:r>
              <a:rPr lang="ru-RU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146</TotalTime>
  <Words>1052</Words>
  <PresentationFormat>Экран (4:3)</PresentationFormat>
  <Paragraphs>102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Эркер</vt:lpstr>
      <vt:lpstr>Муниципальное дошкольное образовательное учреждение «Ясли-сад комбинированного типа № 303 города Донецка»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дошкольное образовательное учреждение «Ясли-сад комбинированного типа № 303 города Донецка»  </dc:title>
  <cp:lastModifiedBy>anyaval234@outlook.com</cp:lastModifiedBy>
  <cp:revision>18</cp:revision>
  <dcterms:modified xsi:type="dcterms:W3CDTF">2021-09-14T19:56:22Z</dcterms:modified>
</cp:coreProperties>
</file>