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7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embeddedFontLst>
    <p:embeddedFont>
      <p:font typeface="SkazkaForSerge" panose="0202720000000000000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A26"/>
    <a:srgbClr val="A42320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544616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Управление образования  Администрации</a:t>
            </a:r>
            <a:b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</a:t>
            </a:r>
            <a:r>
              <a:rPr lang="ru-RU" sz="1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Туймазинский</a:t>
            </a:r>
            <a: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 Республики Башкортостан</a:t>
            </a:r>
            <a:b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исследовательских работ и образовательных проектов</a:t>
            </a:r>
            <a:b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От знаний- к опыту, от опыта – к мастерству»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Методическая разработка</a:t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Пенёк-Теремок</a:t>
            </a: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                      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2"/>
                </a:solidFill>
                <a:latin typeface="SkazkaForSerge" pitchFamily="18" charset="0"/>
              </a:rPr>
              <a:t>                       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Выполнила 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                     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</a:rPr>
              <a:t>Саяхова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</a:rPr>
              <a:t>Зульфия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</a:rPr>
              <a:t>Фахртдиновна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sus\Desktop\f1YpatHg3r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3600400" cy="5462067"/>
          </a:xfrm>
          <a:prstGeom prst="rect">
            <a:avLst/>
          </a:prstGeom>
          <a:noFill/>
        </p:spPr>
      </p:pic>
      <p:pic>
        <p:nvPicPr>
          <p:cNvPr id="22531" name="Picture 3" descr="C:\Users\asus\Desktop\RTZlenQVS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49758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sus\Desktop\Uoen9bNpFm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3672408" cy="5472608"/>
          </a:xfrm>
          <a:prstGeom prst="rect">
            <a:avLst/>
          </a:prstGeom>
          <a:noFill/>
        </p:spPr>
      </p:pic>
      <p:pic>
        <p:nvPicPr>
          <p:cNvPr id="23555" name="Picture 3" descr="C:\Users\asus\Desktop\oSa2ceZn-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45638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sus\Desktop\3qED5cyth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3672408" cy="5472608"/>
          </a:xfrm>
          <a:prstGeom prst="rect">
            <a:avLst/>
          </a:prstGeom>
          <a:noFill/>
        </p:spPr>
      </p:pic>
      <p:pic>
        <p:nvPicPr>
          <p:cNvPr id="24579" name="Picture 3" descr="C:\Users\asus\Desktop\QKmI4xvgA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6724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sus\Desktop\UkJ3qwcG_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2159" y="102219"/>
            <a:ext cx="4723704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42A26"/>
                </a:solidFill>
              </a:rPr>
              <a:t>Вывод</a:t>
            </a:r>
            <a:endParaRPr lang="ru-RU" b="1" dirty="0">
              <a:solidFill>
                <a:srgbClr val="C42A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Данное многофункциональное методическое пособие позволит  формировать у детей целостную картину мира . Развивает память, внимание, усидчивость . Обогащается познавательная , исследовательская  активность , эмоциональная – волевая сфера и коммуникативные способности ребенка.</a:t>
            </a:r>
          </a:p>
          <a:p>
            <a:r>
              <a:rPr lang="ru-RU" sz="2000" dirty="0" smtClean="0"/>
              <a:t>Таким образом , все мероприятия проводимые с использованием данного пособия расширяют у детей кругозор , воспитывают в детях чувство любви к природе.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C00000"/>
                </a:solidFill>
                <a:latin typeface="SkazkaForSerge"/>
              </a:rPr>
              <a:t>Спасибо</a:t>
            </a:r>
            <a:br>
              <a:rPr lang="ru-RU" sz="5300" dirty="0" smtClean="0">
                <a:solidFill>
                  <a:srgbClr val="C00000"/>
                </a:solidFill>
                <a:latin typeface="SkazkaForSerge"/>
              </a:rPr>
            </a:br>
            <a:r>
              <a:rPr lang="ru-RU" sz="5300" dirty="0" smtClean="0">
                <a:solidFill>
                  <a:srgbClr val="C00000"/>
                </a:solidFill>
                <a:latin typeface="SkazkaForSerge"/>
              </a:rPr>
              <a:t>за </a:t>
            </a:r>
            <a:br>
              <a:rPr lang="ru-RU" sz="5300" dirty="0" smtClean="0">
                <a:solidFill>
                  <a:srgbClr val="C00000"/>
                </a:solidFill>
                <a:latin typeface="SkazkaForSerge"/>
              </a:rPr>
            </a:br>
            <a:r>
              <a:rPr lang="ru-RU" sz="5300" dirty="0" smtClean="0">
                <a:solidFill>
                  <a:srgbClr val="C00000"/>
                </a:solidFill>
                <a:latin typeface="SkazkaForSerge"/>
              </a:rPr>
              <a:t>внимание!</a:t>
            </a:r>
            <a:endParaRPr lang="ru-RU" sz="5300" dirty="0">
              <a:solidFill>
                <a:srgbClr val="C00000"/>
              </a:solidFill>
              <a:latin typeface="SkazkaForSer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Дошкольники в силу особенностей своего возраста очень органично воспринимают все знания , которые связаны с природой. Ведь маленькие дети ощущают себя частью природы , у них ещё не развилось потребительское отношение к ней. Поэтому главная задача – сделать так , чтобы ощущение неразрывной связи с окружающим миром , возникшее в раннем детстве , осталось на всю жизнь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+mj-lt"/>
              </a:rPr>
              <a:t>Реализация современных требований к организации образовательного процесса в ДОУ, активизации и совершенствованию познавательно- исследовательской сферы, ориентировочной деятельности.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Формировать умение взаимодействовать с окружающим миром;</a:t>
            </a:r>
          </a:p>
          <a:p>
            <a:r>
              <a:rPr lang="ru-RU" sz="2000" dirty="0" smtClean="0"/>
              <a:t>Формировать первичные представления о природном многообразии;</a:t>
            </a:r>
          </a:p>
          <a:p>
            <a:r>
              <a:rPr lang="ru-RU" sz="2000" dirty="0" smtClean="0"/>
              <a:t>Расширять представления детей о растениях и животных;</a:t>
            </a:r>
          </a:p>
          <a:p>
            <a:r>
              <a:rPr lang="ru-RU" sz="2000" dirty="0" smtClean="0"/>
              <a:t>Развивать познавательные процессы (память , пространственное мышление ,внимание, творческое воображение);</a:t>
            </a:r>
          </a:p>
          <a:p>
            <a:r>
              <a:rPr lang="ru-RU" sz="2000" dirty="0" smtClean="0"/>
              <a:t>Развивать познавательно- исследовательскую и продуктивную деятельность;</a:t>
            </a:r>
          </a:p>
          <a:p>
            <a:r>
              <a:rPr lang="ru-RU" sz="2000" dirty="0" smtClean="0"/>
              <a:t>Развивать мелкую моторику рук , тактильные ощущения;</a:t>
            </a:r>
          </a:p>
          <a:p>
            <a:r>
              <a:rPr lang="ru-RU" sz="2000" dirty="0" smtClean="0"/>
              <a:t>Воспитывать любовь к природе и бережное отношение к ней.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16927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500" dirty="0" smtClean="0"/>
              <a:t>-</a:t>
            </a:r>
            <a:endParaRPr lang="ru-RU" sz="5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3075" name="Picture 3" descr="C:\Users\asus\Desktop\Tw_6QW2zg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984776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FA2dXWKhw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9"/>
            <a:ext cx="561662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sus\Desktop\5FFU4TUwgs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3672408" cy="5361459"/>
          </a:xfrm>
          <a:prstGeom prst="rect">
            <a:avLst/>
          </a:prstGeom>
          <a:noFill/>
        </p:spPr>
      </p:pic>
      <p:pic>
        <p:nvPicPr>
          <p:cNvPr id="19459" name="Picture 3" descr="C:\Users\asus\Desktop\c0I9RMby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456384" cy="535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5FFU4TUwgs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3528392" cy="5472608"/>
          </a:xfrm>
          <a:prstGeom prst="rect">
            <a:avLst/>
          </a:prstGeom>
          <a:noFill/>
        </p:spPr>
      </p:pic>
      <p:pic>
        <p:nvPicPr>
          <p:cNvPr id="20482" name="Picture 2" descr="C:\Users\asus\Desktop\nCEMAyn3S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4255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q4cKW8gOQ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328592" cy="539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212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SkazkaForSerge</vt:lpstr>
      <vt:lpstr>Тема Office</vt:lpstr>
      <vt:lpstr>  Управление образования  Администрации муниципального района Туймазинский район Республики Башкортостан Конкурс исследовательских работ и образовательных проектов « От знаний- к опыту, от опыта – к мастерству» Методическая разработка Пенёк-Теремок</vt:lpstr>
      <vt:lpstr>Актуальность 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      Спасибо за  внимание!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Lenovo</cp:lastModifiedBy>
  <cp:revision>60</cp:revision>
  <dcterms:created xsi:type="dcterms:W3CDTF">2015-04-19T15:51:03Z</dcterms:created>
  <dcterms:modified xsi:type="dcterms:W3CDTF">2024-01-13T18:08:36Z</dcterms:modified>
</cp:coreProperties>
</file>