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Лист1!$A$2:$A$16</c:f>
              <c:strCache>
                <c:ptCount val="15"/>
                <c:pt idx="0">
                  <c:v>молочные продукты</c:v>
                </c:pt>
                <c:pt idx="1">
                  <c:v>за жилье </c:v>
                </c:pt>
                <c:pt idx="2">
                  <c:v>пальто для папы</c:v>
                </c:pt>
                <c:pt idx="3">
                  <c:v>бытовая химия</c:v>
                </c:pt>
                <c:pt idx="4">
                  <c:v>куртка сыну</c:v>
                </c:pt>
                <c:pt idx="5">
                  <c:v>подарок бабушке</c:v>
                </c:pt>
                <c:pt idx="6">
                  <c:v>игрушки</c:v>
                </c:pt>
                <c:pt idx="7">
                  <c:v>заправить машину</c:v>
                </c:pt>
                <c:pt idx="8">
                  <c:v>букет для мамы</c:v>
                </c:pt>
                <c:pt idx="9">
                  <c:v>коньки</c:v>
                </c:pt>
                <c:pt idx="10">
                  <c:v>книги</c:v>
                </c:pt>
                <c:pt idx="11">
                  <c:v>Мясо</c:v>
                </c:pt>
                <c:pt idx="12">
                  <c:v>овощи. фрукты</c:v>
                </c:pt>
                <c:pt idx="13">
                  <c:v>Хлеб</c:v>
                </c:pt>
                <c:pt idx="14">
                  <c:v>велосипед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53E2-90D5-4ADD-962F-B127FBE45B3E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9A0AD78-E592-47D2-AA3F-D981DADC50A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53E2-90D5-4ADD-962F-B127FBE45B3E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0AD78-E592-47D2-AA3F-D981DADC50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53E2-90D5-4ADD-962F-B127FBE45B3E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0AD78-E592-47D2-AA3F-D981DADC50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53E2-90D5-4ADD-962F-B127FBE45B3E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0AD78-E592-47D2-AA3F-D981DADC50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53E2-90D5-4ADD-962F-B127FBE45B3E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0AD78-E592-47D2-AA3F-D981DADC50A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53E2-90D5-4ADD-962F-B127FBE45B3E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0AD78-E592-47D2-AA3F-D981DADC50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53E2-90D5-4ADD-962F-B127FBE45B3E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0AD78-E592-47D2-AA3F-D981DADC50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53E2-90D5-4ADD-962F-B127FBE45B3E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0AD78-E592-47D2-AA3F-D981DADC50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53E2-90D5-4ADD-962F-B127FBE45B3E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0AD78-E592-47D2-AA3F-D981DADC50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53E2-90D5-4ADD-962F-B127FBE45B3E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0AD78-E592-47D2-AA3F-D981DADC50A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53E2-90D5-4ADD-962F-B127FBE45B3E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0AD78-E592-47D2-AA3F-D981DADC50A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CA753E2-90D5-4ADD-962F-B127FBE45B3E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A0AD78-E592-47D2-AA3F-D981DADC50A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86521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437112"/>
            <a:ext cx="6400800" cy="1201688"/>
          </a:xfrm>
        </p:spPr>
        <p:txBody>
          <a:bodyPr/>
          <a:lstStyle/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Авторы: </a:t>
            </a:r>
          </a:p>
          <a:p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</a:rPr>
              <a:t>Едик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А.А.,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</a:rPr>
              <a:t>Обоскалова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А.С.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54868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Деловая игра до детей старшего дошкольного возраста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56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36444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Конкурс 4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«Четвертый  лишний»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выбери лишнюю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картинку и назови группу одним словом.</a:t>
            </a:r>
            <a:endParaRPr lang="ru-RU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AutoShape 4" descr="шляпка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85" y="4180156"/>
            <a:ext cx="3162869" cy="235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01" y="2204864"/>
            <a:ext cx="2794510" cy="29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221" y="1831620"/>
            <a:ext cx="2173396" cy="21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913625"/>
            <a:ext cx="24384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64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36444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Конкурс 4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«Четвертый  лишний»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выбери лишнюю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картинку и назови группу одним словом.</a:t>
            </a:r>
            <a:endParaRPr lang="ru-RU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AutoShape 4" descr="шляпка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67" y="1916832"/>
            <a:ext cx="3006313" cy="2290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38072"/>
            <a:ext cx="212319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7" t="16050"/>
          <a:stretch/>
        </p:blipFill>
        <p:spPr bwMode="auto">
          <a:xfrm>
            <a:off x="934388" y="4509121"/>
            <a:ext cx="2875858" cy="211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264" y="4365105"/>
            <a:ext cx="3396698" cy="2260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28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36444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Конкурс 4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«Четвертый  лишний»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выбери лишнюю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картинку и назови группу одним словом.</a:t>
            </a:r>
            <a:endParaRPr lang="ru-RU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AutoShape 4" descr="шляпка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39403"/>
            <a:ext cx="391288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203" y="1785392"/>
            <a:ext cx="3242387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764" y="4121480"/>
            <a:ext cx="3106386" cy="251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719" y="1702728"/>
            <a:ext cx="2136616" cy="213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789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Расходы семейного бюджета</a:t>
            </a:r>
            <a:br>
              <a:rPr lang="ru-RU" dirty="0" smtClean="0"/>
            </a:br>
            <a:r>
              <a:rPr lang="ru-RU" dirty="0" smtClean="0"/>
              <a:t>работа в команде.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2530624" cy="4373563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У каждой семьи по 15 монет. </a:t>
            </a:r>
          </a:p>
          <a:p>
            <a:r>
              <a:rPr lang="ru-RU" dirty="0" smtClean="0"/>
              <a:t>У папы пять монет – он оплачивает обязательные расходы.</a:t>
            </a:r>
          </a:p>
          <a:p>
            <a:r>
              <a:rPr lang="ru-RU" dirty="0" smtClean="0"/>
              <a:t>У мамы 4 монеты – она оплачивает другие расходы.</a:t>
            </a:r>
          </a:p>
          <a:p>
            <a:r>
              <a:rPr lang="ru-RU" dirty="0" smtClean="0"/>
              <a:t>У дочери 3 монеты – карманные деньги.</a:t>
            </a:r>
          </a:p>
          <a:p>
            <a:r>
              <a:rPr lang="ru-RU" dirty="0" smtClean="0"/>
              <a:t>У сына 3 монеты - карманные деньги.</a:t>
            </a:r>
          </a:p>
          <a:p>
            <a:endParaRPr lang="ru-RU" dirty="0" smtClean="0"/>
          </a:p>
          <a:p>
            <a:r>
              <a:rPr lang="ru-RU" dirty="0" smtClean="0"/>
              <a:t>Задача: распределить монеты  так,  чтобы осталось на отдых семьи.</a:t>
            </a:r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121522224"/>
              </p:ext>
            </p:extLst>
          </p:nvPr>
        </p:nvGraphicFramePr>
        <p:xfrm>
          <a:off x="3419872" y="1700808"/>
          <a:ext cx="5472608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8806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Отдых Семьи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752601"/>
            <a:ext cx="8568952" cy="1604392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5 монет                                 3 </a:t>
            </a:r>
            <a:r>
              <a:rPr lang="ru-RU" dirty="0"/>
              <a:t>монеты </a:t>
            </a:r>
            <a:r>
              <a:rPr lang="ru-RU" dirty="0" smtClean="0"/>
              <a:t>                    2 монеты</a:t>
            </a:r>
            <a:endParaRPr lang="ru-RU" dirty="0"/>
          </a:p>
          <a:p>
            <a:endParaRPr lang="ru-RU" dirty="0" smtClean="0"/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r>
              <a:rPr lang="ru-RU" dirty="0" smtClean="0"/>
              <a:t>Поездка в другой город       Поход </a:t>
            </a:r>
            <a:r>
              <a:rPr lang="ru-RU" dirty="0"/>
              <a:t>в </a:t>
            </a:r>
            <a:r>
              <a:rPr lang="ru-RU" dirty="0" smtClean="0"/>
              <a:t>парк                 Отдых </a:t>
            </a:r>
            <a:r>
              <a:rPr lang="ru-RU" dirty="0"/>
              <a:t>на даче</a:t>
            </a:r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0"/>
          <a:stretch/>
        </p:blipFill>
        <p:spPr bwMode="auto">
          <a:xfrm>
            <a:off x="6448825" y="3501068"/>
            <a:ext cx="2462983" cy="263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4" t="-2491" r="13811"/>
          <a:stretch/>
        </p:blipFill>
        <p:spPr bwMode="auto">
          <a:xfrm>
            <a:off x="3487555" y="3537042"/>
            <a:ext cx="2534402" cy="263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17" y="2154979"/>
            <a:ext cx="598240" cy="601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98" y="2131533"/>
            <a:ext cx="5969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65" y="2131533"/>
            <a:ext cx="5969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565" y="2153656"/>
            <a:ext cx="5969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132856"/>
            <a:ext cx="5969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535" y="2132856"/>
            <a:ext cx="5969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680" y="2132856"/>
            <a:ext cx="5969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8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367" y="2154979"/>
            <a:ext cx="5969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9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060" y="2154979"/>
            <a:ext cx="5969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0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465" y="2154979"/>
            <a:ext cx="5969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1" name="Picture 1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8" r="17251"/>
          <a:stretch/>
        </p:blipFill>
        <p:spPr bwMode="auto">
          <a:xfrm>
            <a:off x="242730" y="3560951"/>
            <a:ext cx="2920181" cy="266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31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86521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437112"/>
            <a:ext cx="6400800" cy="1201688"/>
          </a:xfrm>
        </p:spPr>
        <p:txBody>
          <a:bodyPr/>
          <a:lstStyle/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Авторы: </a:t>
            </a:r>
          </a:p>
          <a:p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</a:rPr>
              <a:t>Едик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А.А.,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</a:rPr>
              <a:t>Обоскалова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А.С.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54868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Деловая игра до детей старшего дошкольного возраста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7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364444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tx2">
                    <a:lumMod val="75000"/>
                  </a:schemeClr>
                </a:solidFill>
              </a:rPr>
              <a:t>Цель: </a:t>
            </a:r>
            <a:r>
              <a:rPr lang="ru-RU" sz="2700" b="1" i="1" dirty="0" smtClean="0">
                <a:solidFill>
                  <a:schemeClr val="tx2">
                    <a:lumMod val="75000"/>
                  </a:schemeClr>
                </a:solidFill>
              </a:rPr>
              <a:t>формирование </a:t>
            </a:r>
            <a:r>
              <a:rPr lang="ru-RU" sz="2700" b="1" i="1" dirty="0">
                <a:solidFill>
                  <a:schemeClr val="tx2">
                    <a:lumMod val="75000"/>
                  </a:schemeClr>
                </a:solidFill>
              </a:rPr>
              <a:t>представлений о бюджете семьи у детей старшего дошкольного возраста  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b="1" i="1" dirty="0">
                <a:solidFill>
                  <a:schemeClr val="tx2">
                    <a:lumMod val="75000"/>
                  </a:schemeClr>
                </a:solidFill>
              </a:rPr>
            </a:b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57200" y="1752600"/>
            <a:ext cx="3754760" cy="4373563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Организация игры</a:t>
            </a:r>
          </a:p>
          <a:p>
            <a:pPr algn="ct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1. Дети делятся на три команды по жребию – </a:t>
            </a:r>
          </a:p>
          <a:p>
            <a:pPr algn="ct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Семья Ивановых, </a:t>
            </a:r>
          </a:p>
          <a:p>
            <a:pPr algn="ct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Семья Петровых,</a:t>
            </a:r>
          </a:p>
          <a:p>
            <a:pPr algn="ct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Семья Сидоровых.</a:t>
            </a:r>
          </a:p>
          <a:p>
            <a:pPr algn="ctr"/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2. Дети выбирают соответствующие атрибуты: </a:t>
            </a:r>
          </a:p>
          <a:p>
            <a:pPr algn="ct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Маме – шляпка</a:t>
            </a:r>
          </a:p>
          <a:p>
            <a:pPr algn="ct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Папе –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</a:rPr>
              <a:t>барсетка</a:t>
            </a:r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Сестра – сумочка</a:t>
            </a:r>
          </a:p>
          <a:p>
            <a:pPr algn="ct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Сынок - игрушка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 descr="Картинки моя семья (47 фото) » Юмор, позитив и много смешных картино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44823"/>
            <a:ext cx="4535091" cy="409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шляпка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81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36444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Задача команд: правильно распорядиться семейным бюджетом и скопить деньги на отпуск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57200" y="1752600"/>
            <a:ext cx="2890664" cy="4373563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Семейный бюджет состоит из доходов и расходов. Задача каждой семьи получить доход, правильно им распорядиться и оставить деньги на отпуск. Чем больше денег останется в конце игры, тем лучше.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AutoShape 4" descr="шляпка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037470"/>
            <a:ext cx="5380077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65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Конкурс 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Игра «Доход или расход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» </a:t>
            </a:r>
            <a:b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</a:rPr>
              <a:t>За все правильные ответы семья получает 5 монет</a:t>
            </a:r>
            <a:endParaRPr lang="ru-RU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Объект 7" descr="Золотая монетка иллюстрация вектора. иллюстрации насчитывающей валюта -  38290328"/>
          <p:cNvPicPr>
            <a:picLocks noGrp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093450" y="3573015"/>
            <a:ext cx="1430877" cy="14037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263730" y="1991851"/>
            <a:ext cx="4038600" cy="440740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Зарплата родителей</a:t>
            </a:r>
          </a:p>
          <a:p>
            <a:r>
              <a:rPr lang="ru-RU" dirty="0" smtClean="0"/>
              <a:t>Стипендия сестры</a:t>
            </a:r>
          </a:p>
          <a:p>
            <a:r>
              <a:rPr lang="ru-RU" dirty="0" smtClean="0"/>
              <a:t>Кредит</a:t>
            </a:r>
          </a:p>
          <a:p>
            <a:r>
              <a:rPr lang="ru-RU" dirty="0" smtClean="0"/>
              <a:t>Пенсия бабушки</a:t>
            </a:r>
          </a:p>
          <a:p>
            <a:r>
              <a:rPr lang="ru-RU" dirty="0" smtClean="0"/>
              <a:t>Покупка продуктов</a:t>
            </a:r>
          </a:p>
          <a:p>
            <a:r>
              <a:rPr lang="ru-RU" dirty="0" smtClean="0"/>
              <a:t>Премия за работу</a:t>
            </a:r>
          </a:p>
          <a:p>
            <a:r>
              <a:rPr lang="ru-RU" dirty="0" smtClean="0"/>
              <a:t>Штраф ГИБДД</a:t>
            </a:r>
          </a:p>
          <a:p>
            <a:r>
              <a:rPr lang="ru-RU" dirty="0" smtClean="0"/>
              <a:t>Коммунальные платежи</a:t>
            </a:r>
          </a:p>
          <a:p>
            <a:r>
              <a:rPr lang="ru-RU" dirty="0" smtClean="0"/>
              <a:t>Пособие по безработице</a:t>
            </a:r>
            <a:endParaRPr lang="ru-RU" dirty="0"/>
          </a:p>
        </p:txBody>
      </p:sp>
      <p:sp>
        <p:nvSpPr>
          <p:cNvPr id="5" name="AutoShape 4" descr="шляпка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Золотая монетка иллюстрация вектора. иллюстрации насчитывающей валюта -  3829032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" t="3206" r="4808" b="7050"/>
          <a:stretch/>
        </p:blipFill>
        <p:spPr bwMode="auto">
          <a:xfrm>
            <a:off x="4739589" y="1988841"/>
            <a:ext cx="1270534" cy="12961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988840"/>
            <a:ext cx="1288205" cy="129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 descr="Золотая монетка иллюстрация вектора. иллюстрации насчитывающей валюта -  3829032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" t="3206" r="4808" b="7050"/>
          <a:stretch/>
        </p:blipFill>
        <p:spPr bwMode="auto">
          <a:xfrm>
            <a:off x="4932040" y="5081851"/>
            <a:ext cx="1305890" cy="12722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736" y="5081851"/>
            <a:ext cx="1264474" cy="1272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97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22042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Конкурс  2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«Продолжи  пословицу о труде»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за правильные ответы семья получает 6 монет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sz="half" idx="2"/>
          </p:nvPr>
        </p:nvSpPr>
        <p:spPr>
          <a:xfrm>
            <a:off x="426128" y="1700808"/>
            <a:ext cx="2777720" cy="496855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1. Кто копейки не бережет…</a:t>
            </a:r>
          </a:p>
          <a:p>
            <a:pPr marL="114300" indent="0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2. Копейка рубль…</a:t>
            </a:r>
          </a:p>
          <a:p>
            <a:pPr marL="114300" indent="0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3. Терпение и труд…</a:t>
            </a:r>
          </a:p>
          <a:p>
            <a:pPr marL="114300" indent="0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4. Без труда не выловишь…</a:t>
            </a:r>
          </a:p>
          <a:p>
            <a:pPr marL="114300" indent="0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5. Копеечка к копеечке…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  <a:p>
            <a:pPr marL="114300" indent="0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6.Кто не работает…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AutoShape 4" descr="шляпка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671" y="1872237"/>
            <a:ext cx="1190966" cy="119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743" y="1872237"/>
            <a:ext cx="1145071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811" y="3581400"/>
            <a:ext cx="11461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067" y="3581400"/>
            <a:ext cx="11461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2" y="5301207"/>
            <a:ext cx="11461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324" y="5301208"/>
            <a:ext cx="11461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84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22042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Конкурс  2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«экономические Загадки»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за правильные ответы семья получает 4 монеты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sz="half" idx="2"/>
          </p:nvPr>
        </p:nvSpPr>
        <p:spPr>
          <a:xfrm>
            <a:off x="426128" y="1700808"/>
            <a:ext cx="3209768" cy="4968552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1. Люди ходят на базар: там дешевле весь…</a:t>
            </a:r>
          </a:p>
          <a:p>
            <a:pPr marL="114300" indent="0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2. На товаре быть должна обязательно…</a:t>
            </a:r>
          </a:p>
          <a:p>
            <a:pPr marL="114300" indent="0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3. Как ребенка нет без мамы, сбыта нету без…</a:t>
            </a:r>
          </a:p>
          <a:p>
            <a:pPr marL="114300" indent="0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4. Коль трудился круглый год, будет кругленьким…</a:t>
            </a:r>
          </a:p>
        </p:txBody>
      </p:sp>
      <p:sp>
        <p:nvSpPr>
          <p:cNvPr id="5" name="AutoShape 4" descr="шляпка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18544"/>
            <a:ext cx="2564216" cy="173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40" y="2204864"/>
            <a:ext cx="2592287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466" y="3650728"/>
            <a:ext cx="2582121" cy="186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658" y="4442994"/>
            <a:ext cx="2579201" cy="21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75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22042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Конкурс  2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«экономические Загадки»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за правильные ответы семья получает 4 монеты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sz="half" idx="2"/>
          </p:nvPr>
        </p:nvSpPr>
        <p:spPr>
          <a:xfrm>
            <a:off x="2771800" y="1628800"/>
            <a:ext cx="3281776" cy="4968552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5. Дела у вас пойдут на лад: мы в лучший банк внесли свой…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  <a:p>
            <a:pPr marL="114300" indent="0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6. За сметану, хлеб и сыр в кассе чек пробьет…</a:t>
            </a:r>
          </a:p>
          <a:p>
            <a:pPr marL="114300" indent="0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7. Мебель, хлеб и огурцы продают нам…</a:t>
            </a:r>
          </a:p>
          <a:p>
            <a:pPr marL="114300" indent="0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8. К море товаров и цен бизнес-корабль ведет…</a:t>
            </a:r>
          </a:p>
          <a:p>
            <a:pPr marL="114300" indent="0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9.И врачу, и акробату выдают за труд…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AutoShape 4" descr="шляпка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763688"/>
            <a:ext cx="2632347" cy="199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858" y="1675488"/>
            <a:ext cx="2438702" cy="208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34" y="4124386"/>
            <a:ext cx="1739104" cy="228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916" y="4348473"/>
            <a:ext cx="2050586" cy="205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043" y="1916832"/>
            <a:ext cx="6196528" cy="4131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12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36444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Посчитай  доход семьи!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57200" y="1752600"/>
            <a:ext cx="3826768" cy="4373563"/>
          </a:xfrm>
        </p:spPr>
        <p:txBody>
          <a:bodyPr>
            <a:normAutofit fontScale="62500" lnSpcReduction="20000"/>
          </a:bodyPr>
          <a:lstStyle/>
          <a:p>
            <a:pPr marL="114300" indent="0">
              <a:buNone/>
            </a:pP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</a:rPr>
              <a:t>Физминутка</a:t>
            </a:r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114300" indent="0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Все трудились понемногу – это раз. (отбиваем  кулачками)</a:t>
            </a:r>
          </a:p>
          <a:p>
            <a:pPr marL="114300" indent="0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Папа ездит на работу – это два.( рулим)</a:t>
            </a:r>
          </a:p>
          <a:p>
            <a:pPr marL="114300" indent="0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Мама гладит и стирает, и на службе успевает – это три (бег на месте)</a:t>
            </a:r>
          </a:p>
          <a:p>
            <a:pPr marL="114300" indent="0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А четыре – мы с вдвоем  игрушки наши бережем! (хлопаем в ладоши)</a:t>
            </a:r>
          </a:p>
          <a:p>
            <a:pPr marL="114300" indent="0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Деньги, что в семью пришли!</a:t>
            </a:r>
          </a:p>
          <a:p>
            <a:pPr marL="114300" indent="0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Правильно распредели! – Это пять !(приседание)</a:t>
            </a:r>
          </a:p>
          <a:p>
            <a:pPr marL="114300" indent="0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Между «надо» и «хочу». Что носить? И что поесть? Это шесть! (повороты туловища)</a:t>
            </a:r>
          </a:p>
          <a:p>
            <a:pPr marL="114300" indent="0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И тогда, и тогда отдохнуть придет пора – это семь! ( вдох, выдох)</a:t>
            </a:r>
          </a:p>
          <a:p>
            <a:pPr marL="114300" indent="0">
              <a:buNone/>
            </a:pPr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114300" indent="0">
              <a:buNone/>
            </a:pP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AutoShape 4" descr="шляпка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18377"/>
            <a:ext cx="4671368" cy="4462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05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36444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Обязательные Расходы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57200" y="1752600"/>
            <a:ext cx="2314600" cy="4373563"/>
          </a:xfrm>
        </p:spPr>
        <p:txBody>
          <a:bodyPr>
            <a:normAutofit fontScale="62500" lnSpcReduction="20000"/>
          </a:bodyPr>
          <a:lstStyle/>
          <a:p>
            <a:pPr marL="114300" indent="0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Какие три вещи обязательно нужны человеку для жизни?</a:t>
            </a:r>
          </a:p>
          <a:p>
            <a:pPr marL="114300" indent="0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Пища нужна для того, чтобы жить и быть здоровым.</a:t>
            </a:r>
          </a:p>
          <a:p>
            <a:pPr marL="114300" indent="0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Одежда – укрыться от непогоды.</a:t>
            </a:r>
          </a:p>
          <a:p>
            <a:pPr marL="114300" indent="0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Жилье это место, где мы живем. Эти вещи обозначим словом «надо».</a:t>
            </a:r>
          </a:p>
          <a:p>
            <a:pPr marL="114300" indent="0">
              <a:buNone/>
            </a:pPr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114300" indent="0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Словом «Хочу» люди обозначают те, предметы и вещи, которые им хотелось бы иметь, но без них можно вполне обойтись.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AutoShape 4" descr="шляпка PNG рисунок, картинки и пнг прозрачный для бесплатной загрузки | 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829" y="1916832"/>
            <a:ext cx="24765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934650"/>
            <a:ext cx="1999927" cy="2132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071" y="4252445"/>
            <a:ext cx="2028056" cy="202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788" y="4067451"/>
            <a:ext cx="2391718" cy="2180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09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420</TotalTime>
  <Words>554</Words>
  <Application>Microsoft Office PowerPoint</Application>
  <PresentationFormat>Экран (4:3)</PresentationFormat>
  <Paragraphs>82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Аптека</vt:lpstr>
      <vt:lpstr>Деловая игра до детей старшего дошкольного возраста</vt:lpstr>
      <vt:lpstr>Цель: формирование представлений о бюджете семьи у детей старшего дошкольного возраста   </vt:lpstr>
      <vt:lpstr>Задача команд: правильно распорядиться семейным бюджетом и скопить деньги на отпуск</vt:lpstr>
      <vt:lpstr>Конкурс 1 Игра «Доход или расход»  За все правильные ответы семья получает 5 монет</vt:lpstr>
      <vt:lpstr>Конкурс  2 «Продолжи  пословицу о труде» за правильные ответы семья получает 6 монет </vt:lpstr>
      <vt:lpstr>Конкурс  2 «экономические Загадки» за правильные ответы семья получает 4 монеты </vt:lpstr>
      <vt:lpstr>Конкурс  2 «экономические Загадки» за правильные ответы семья получает 4 монеты </vt:lpstr>
      <vt:lpstr>Посчитай  доход семьи!</vt:lpstr>
      <vt:lpstr>Обязательные Расходы</vt:lpstr>
      <vt:lpstr>Конкурс 4 «Четвертый  лишний» выбери лишнюю картинку и назови группу одним словом.</vt:lpstr>
      <vt:lpstr>Конкурс 4 «Четвертый  лишний» выбери лишнюю картинку и назови группу одним словом.</vt:lpstr>
      <vt:lpstr>Конкурс 4 «Четвертый  лишний» выбери лишнюю картинку и назови группу одним словом.</vt:lpstr>
      <vt:lpstr>Расходы семейного бюджета работа в команде.</vt:lpstr>
      <vt:lpstr>Отдых Семьи</vt:lpstr>
      <vt:lpstr>Деловая игра до детей старшего дошкольного возраста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Деловая игра до детей старшего дошкольного возраста</dc:title>
  <dc:creator>Анна</dc:creator>
  <cp:lastModifiedBy>Анна</cp:lastModifiedBy>
  <cp:revision>26</cp:revision>
  <dcterms:created xsi:type="dcterms:W3CDTF">2023-03-19T08:48:39Z</dcterms:created>
  <dcterms:modified xsi:type="dcterms:W3CDTF">2023-03-20T08:52:14Z</dcterms:modified>
</cp:coreProperties>
</file>