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9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3C1B-D479-45C5-AFF9-F2462786407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4DA4-30C7-40B1-A387-48FFEFD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3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3C1B-D479-45C5-AFF9-F2462786407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4DA4-30C7-40B1-A387-48FFEFD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9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3C1B-D479-45C5-AFF9-F2462786407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4DA4-30C7-40B1-A387-48FFEFD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6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3C1B-D479-45C5-AFF9-F2462786407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4DA4-30C7-40B1-A387-48FFEFD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3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3C1B-D479-45C5-AFF9-F2462786407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4DA4-30C7-40B1-A387-48FFEFD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3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3C1B-D479-45C5-AFF9-F2462786407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4DA4-30C7-40B1-A387-48FFEFD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4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3C1B-D479-45C5-AFF9-F2462786407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4DA4-30C7-40B1-A387-48FFEFD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3C1B-D479-45C5-AFF9-F2462786407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4DA4-30C7-40B1-A387-48FFEFD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7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3C1B-D479-45C5-AFF9-F2462786407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4DA4-30C7-40B1-A387-48FFEFD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0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3C1B-D479-45C5-AFF9-F2462786407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4DA4-30C7-40B1-A387-48FFEFD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0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3C1B-D479-45C5-AFF9-F2462786407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4DA4-30C7-40B1-A387-48FFEFD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6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E3C1B-D479-45C5-AFF9-F2462786407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F4DA4-30C7-40B1-A387-48FFEFD2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6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22324-94F3-406B-8AE7-7112972D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-290945"/>
            <a:ext cx="10515600" cy="1607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20 ГОЩ СП </a:t>
            </a:r>
            <a:r>
              <a:rPr 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i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сад «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Родничок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43" y="882363"/>
            <a:ext cx="7502895" cy="49378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910945" y="3244334"/>
            <a:ext cx="403167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Багрова  Т. А.                          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E46F4-5E7B-4CC7-88F6-33E23374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053" y="5070764"/>
            <a:ext cx="7861311" cy="12884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58" y="238487"/>
            <a:ext cx="9038423" cy="5084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95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F50E1C2-B161-4C63-87F1-856FF5138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45" y="136309"/>
            <a:ext cx="8796000" cy="659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678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2A04442-37D1-45F7-9F79-B2748BFC0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19" y="123467"/>
            <a:ext cx="9666140" cy="6568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78182" cy="14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7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04F01A9-10CF-46F5-A10D-16BE8D85F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55" y="103909"/>
            <a:ext cx="8839200" cy="662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24210" cy="19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8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F609CB0-7F8B-4620-BEB8-0893F04A3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99" y="131618"/>
            <a:ext cx="8820728" cy="6615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5372" cy="195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6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9B7A926-FFF0-4822-BFB2-CA8BB9DA9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53" y="173180"/>
            <a:ext cx="8709892" cy="6532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8084" cy="18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8532BCF-3766-4321-81BF-BC51387F6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72" y="103908"/>
            <a:ext cx="8876145" cy="6657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5759" cy="19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1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D39B499-23F6-4075-AE30-97F80335A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6" y="0"/>
            <a:ext cx="8919345" cy="6689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459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EE6DAEA-53A5-4F0A-B0FA-364196302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09" y="0"/>
            <a:ext cx="9116292" cy="676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7697" cy="18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05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21</Words>
  <Application>Microsoft Office PowerPoint</Application>
  <PresentationFormat>Произвольный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МБОУ СОШ 20 ГОЩ СП Детский сад «Родничок»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1370318</dc:creator>
  <cp:lastModifiedBy>Артём</cp:lastModifiedBy>
  <cp:revision>9</cp:revision>
  <dcterms:created xsi:type="dcterms:W3CDTF">2021-04-25T03:52:42Z</dcterms:created>
  <dcterms:modified xsi:type="dcterms:W3CDTF">2024-03-03T07:34:10Z</dcterms:modified>
</cp:coreProperties>
</file>