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2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DCB421-0570-42DA-BED7-8670870065F5}" type="datetimeFigureOut">
              <a:rPr lang="ru-RU" smtClean="0"/>
              <a:t>13.01.2018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16C6C-208E-4740-9021-E003EC13478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DCB421-0570-42DA-BED7-8670870065F5}" type="datetimeFigureOut">
              <a:rPr lang="ru-RU" smtClean="0"/>
              <a:t>13.01.2018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16C6C-208E-4740-9021-E003EC1347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DCB421-0570-42DA-BED7-8670870065F5}" type="datetimeFigureOut">
              <a:rPr lang="ru-RU" smtClean="0"/>
              <a:t>13.01.2018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16C6C-208E-4740-9021-E003EC1347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DCB421-0570-42DA-BED7-8670870065F5}" type="datetimeFigureOut">
              <a:rPr lang="ru-RU" smtClean="0"/>
              <a:t>13.01.2018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16C6C-208E-4740-9021-E003EC1347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DCB421-0570-42DA-BED7-8670870065F5}" type="datetimeFigureOut">
              <a:rPr lang="ru-RU" smtClean="0"/>
              <a:t>13.01.2018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16C6C-208E-4740-9021-E003EC13478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DCB421-0570-42DA-BED7-8670870065F5}" type="datetimeFigureOut">
              <a:rPr lang="ru-RU" smtClean="0"/>
              <a:t>13.01.2018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16C6C-208E-4740-9021-E003EC1347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DCB421-0570-42DA-BED7-8670870065F5}" type="datetimeFigureOut">
              <a:rPr lang="ru-RU" smtClean="0"/>
              <a:t>13.01.2018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16C6C-208E-4740-9021-E003EC1347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DCB421-0570-42DA-BED7-8670870065F5}" type="datetimeFigureOut">
              <a:rPr lang="ru-RU" smtClean="0"/>
              <a:t>13.01.2018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16C6C-208E-4740-9021-E003EC1347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DCB421-0570-42DA-BED7-8670870065F5}" type="datetimeFigureOut">
              <a:rPr lang="ru-RU" smtClean="0"/>
              <a:t>13.01.2018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16C6C-208E-4740-9021-E003EC13478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DCB421-0570-42DA-BED7-8670870065F5}" type="datetimeFigureOut">
              <a:rPr lang="ru-RU" smtClean="0"/>
              <a:t>13.01.2018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16C6C-208E-4740-9021-E003EC1347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DCB421-0570-42DA-BED7-8670870065F5}" type="datetimeFigureOut">
              <a:rPr lang="ru-RU" smtClean="0"/>
              <a:t>13.01.2018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16C6C-208E-4740-9021-E003EC13478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CDCB421-0570-42DA-BED7-8670870065F5}" type="datetimeFigureOut">
              <a:rPr lang="ru-RU" smtClean="0"/>
              <a:t>13.01.2018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F216C6C-208E-4740-9021-E003EC134789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Математика 1 класс.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Применение переместительного свойства сложения для случаев вида +5,+6,+7,+8,+9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486916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Подготовила работу – </a:t>
            </a:r>
            <a:r>
              <a:rPr lang="ru-RU" b="1" dirty="0" err="1"/>
              <a:t>Хоба</a:t>
            </a:r>
            <a:r>
              <a:rPr lang="ru-RU" b="1" dirty="0"/>
              <a:t> Светлана Евгеньевна, учитель начальных классов МБОУ СОШ №1 п. Тульский  Майкопского района  Республика Адыгея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536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260" y="245713"/>
            <a:ext cx="8229600" cy="1143000"/>
          </a:xfrm>
        </p:spPr>
        <p:txBody>
          <a:bodyPr/>
          <a:lstStyle/>
          <a:p>
            <a:r>
              <a:rPr lang="ru-RU" dirty="0" smtClean="0"/>
              <a:t>Расшифруй письмо.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693" y="1232751"/>
            <a:ext cx="1428750" cy="1428750"/>
          </a:xfrm>
          <a:prstGeom prst="rect">
            <a:avLst/>
          </a:prstGeom>
        </p:spPr>
      </p:pic>
      <p:sp>
        <p:nvSpPr>
          <p:cNvPr id="6" name="5-конечная звезда 5"/>
          <p:cNvSpPr/>
          <p:nvPr/>
        </p:nvSpPr>
        <p:spPr>
          <a:xfrm>
            <a:off x="2818764" y="1412776"/>
            <a:ext cx="467995" cy="53032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7" name="Сердце 6"/>
          <p:cNvSpPr/>
          <p:nvPr/>
        </p:nvSpPr>
        <p:spPr>
          <a:xfrm>
            <a:off x="3891597" y="1506855"/>
            <a:ext cx="461010" cy="436245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" name="Сердце 7"/>
          <p:cNvSpPr/>
          <p:nvPr/>
        </p:nvSpPr>
        <p:spPr>
          <a:xfrm>
            <a:off x="5315251" y="1506855"/>
            <a:ext cx="461010" cy="436245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9" name="Солнце 8"/>
          <p:cNvSpPr/>
          <p:nvPr/>
        </p:nvSpPr>
        <p:spPr>
          <a:xfrm>
            <a:off x="2774948" y="2420885"/>
            <a:ext cx="555625" cy="516255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0" name="Облако 9"/>
          <p:cNvSpPr/>
          <p:nvPr/>
        </p:nvSpPr>
        <p:spPr>
          <a:xfrm>
            <a:off x="3824805" y="2420887"/>
            <a:ext cx="516255" cy="516255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1" name="Солнце 10"/>
          <p:cNvSpPr/>
          <p:nvPr/>
        </p:nvSpPr>
        <p:spPr>
          <a:xfrm>
            <a:off x="6300784" y="2420887"/>
            <a:ext cx="564515" cy="516255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2" name="Улыбающееся лицо 11"/>
          <p:cNvSpPr/>
          <p:nvPr/>
        </p:nvSpPr>
        <p:spPr>
          <a:xfrm>
            <a:off x="2821938" y="3449435"/>
            <a:ext cx="508635" cy="515620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3" name="Улыбающееся лицо 12"/>
          <p:cNvSpPr/>
          <p:nvPr/>
        </p:nvSpPr>
        <p:spPr>
          <a:xfrm>
            <a:off x="5260006" y="3390779"/>
            <a:ext cx="500380" cy="516255"/>
          </a:xfrm>
          <a:prstGeom prst="smileyFace">
            <a:avLst>
              <a:gd name="adj" fmla="val -4653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4" name="Улыбающееся лицо 13"/>
          <p:cNvSpPr/>
          <p:nvPr/>
        </p:nvSpPr>
        <p:spPr>
          <a:xfrm>
            <a:off x="6326815" y="3390780"/>
            <a:ext cx="516255" cy="516255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496888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2392770" y="1412776"/>
            <a:ext cx="5163294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+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?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7236296" y="5013960"/>
            <a:ext cx="81670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2392770" y="3374991"/>
            <a:ext cx="515523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+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?     =             +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2764443" y="3142979"/>
            <a:ext cx="410085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2081063" y="2420884"/>
            <a:ext cx="515523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+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=       ?    +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5-конечная звезда 21"/>
          <p:cNvSpPr/>
          <p:nvPr/>
        </p:nvSpPr>
        <p:spPr>
          <a:xfrm>
            <a:off x="6349044" y="1389784"/>
            <a:ext cx="467995" cy="53032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3" name="Облако 22"/>
          <p:cNvSpPr/>
          <p:nvPr/>
        </p:nvSpPr>
        <p:spPr>
          <a:xfrm>
            <a:off x="5260006" y="2420884"/>
            <a:ext cx="516255" cy="516255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4" name="Улыбающееся лицо 23"/>
          <p:cNvSpPr/>
          <p:nvPr/>
        </p:nvSpPr>
        <p:spPr>
          <a:xfrm>
            <a:off x="3891597" y="3390780"/>
            <a:ext cx="500380" cy="516255"/>
          </a:xfrm>
          <a:prstGeom prst="smileyFace">
            <a:avLst>
              <a:gd name="adj" fmla="val -4653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3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 пару.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48916" y="1484784"/>
            <a:ext cx="3657600" cy="46634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3+5</a:t>
            </a:r>
          </a:p>
          <a:p>
            <a:pPr marL="0" indent="0" algn="ctr">
              <a:buNone/>
            </a:pPr>
            <a:r>
              <a:rPr lang="ru-RU" sz="4800" dirty="0" smtClean="0"/>
              <a:t>2+7</a:t>
            </a:r>
          </a:p>
          <a:p>
            <a:pPr marL="0" indent="0" algn="ctr">
              <a:buNone/>
            </a:pPr>
            <a:r>
              <a:rPr lang="ru-RU" sz="4800" dirty="0" smtClean="0"/>
              <a:t>1+9</a:t>
            </a:r>
          </a:p>
          <a:p>
            <a:pPr marL="0" indent="0" algn="ctr">
              <a:buNone/>
            </a:pPr>
            <a:r>
              <a:rPr lang="ru-RU" sz="4800" dirty="0" smtClean="0"/>
              <a:t>3+6</a:t>
            </a:r>
          </a:p>
          <a:p>
            <a:pPr marL="0" indent="0" algn="ctr">
              <a:buNone/>
            </a:pPr>
            <a:r>
              <a:rPr lang="ru-RU" sz="4800" dirty="0" smtClean="0"/>
              <a:t>2+8</a:t>
            </a:r>
            <a:endParaRPr lang="ru-RU" sz="4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86400" y="1628800"/>
            <a:ext cx="3657600" cy="46634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9+1</a:t>
            </a:r>
          </a:p>
          <a:p>
            <a:pPr marL="0" indent="0" algn="ctr">
              <a:buNone/>
            </a:pPr>
            <a:r>
              <a:rPr lang="ru-RU" sz="4800" dirty="0" smtClean="0"/>
              <a:t>5+3</a:t>
            </a:r>
          </a:p>
          <a:p>
            <a:pPr marL="0" indent="0" algn="ctr">
              <a:buNone/>
            </a:pPr>
            <a:r>
              <a:rPr lang="ru-RU" sz="4800" dirty="0" smtClean="0"/>
              <a:t>8+2</a:t>
            </a:r>
          </a:p>
          <a:p>
            <a:pPr marL="0" indent="0" algn="ctr">
              <a:buNone/>
            </a:pPr>
            <a:r>
              <a:rPr lang="ru-RU" sz="4800" dirty="0" smtClean="0"/>
              <a:t>6+3</a:t>
            </a:r>
          </a:p>
          <a:p>
            <a:pPr marL="0" indent="0" algn="ctr">
              <a:buNone/>
            </a:pPr>
            <a:r>
              <a:rPr lang="ru-RU" sz="4800" dirty="0" smtClean="0"/>
              <a:t>7+2</a:t>
            </a:r>
            <a:endParaRPr lang="ru-RU" sz="48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833811" y="2232762"/>
            <a:ext cx="288032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510338" y="2853930"/>
            <a:ext cx="3240360" cy="25332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3559166" y="2098576"/>
            <a:ext cx="3240360" cy="15577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563888" y="4549320"/>
            <a:ext cx="309634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3563888" y="3690610"/>
            <a:ext cx="3132348" cy="17281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" name="Рисунок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470561"/>
            <a:ext cx="1287780" cy="1256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15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90691" y="188640"/>
            <a:ext cx="658225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Сравните равенства: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4+5=5+4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4+5=4+2+3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26756" y="2773963"/>
            <a:ext cx="511050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Какой математический закон</a:t>
            </a:r>
          </a:p>
          <a:p>
            <a:pPr algn="ctr"/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</a:t>
            </a:r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спользуется в первой строке?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43701" y="3779620"/>
            <a:ext cx="3076611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прибавили 5 </a:t>
            </a:r>
          </a:p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 второй строке?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014" y="1481029"/>
            <a:ext cx="1287780" cy="1256030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762586"/>
              </p:ext>
            </p:extLst>
          </p:nvPr>
        </p:nvGraphicFramePr>
        <p:xfrm>
          <a:off x="1073470" y="5949280"/>
          <a:ext cx="8064896" cy="792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64896"/>
              </a:tblGrid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   </a:t>
                      </a:r>
                      <a:r>
                        <a:rPr lang="ru-RU" sz="2800" dirty="0">
                          <a:effectLst/>
                        </a:rPr>
                        <a:t>+5                   +6                  +7                  +8                   +9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637068" y="4696605"/>
            <a:ext cx="682129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/>
                <a:solidFill>
                  <a:schemeClr val="accent3"/>
                </a:solidFill>
              </a:rPr>
              <a:t>Постарайтесь объяснить по таблице</a:t>
            </a:r>
          </a:p>
          <a:p>
            <a:pPr algn="ctr"/>
            <a:r>
              <a:rPr lang="ru-RU" sz="3200" b="1" dirty="0">
                <a:ln/>
                <a:solidFill>
                  <a:schemeClr val="accent3"/>
                </a:solidFill>
              </a:rPr>
              <a:t>з</a:t>
            </a:r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</a:rPr>
              <a:t>адание к уроку.</a:t>
            </a:r>
            <a:endParaRPr lang="ru-RU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99457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 задачу.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          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5700" dirty="0" smtClean="0"/>
              <a:t>                       -  3кг</a:t>
            </a:r>
            <a:endParaRPr lang="ru-RU" sz="5700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       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</a:t>
            </a:r>
            <a:r>
              <a:rPr lang="ru-RU" sz="6400" dirty="0" smtClean="0"/>
              <a:t> -? на </a:t>
            </a:r>
            <a:r>
              <a:rPr lang="ru-RU" sz="5800" dirty="0" smtClean="0"/>
              <a:t>6кг </a:t>
            </a:r>
            <a:r>
              <a:rPr lang="ru-RU" sz="5100" dirty="0" smtClean="0"/>
              <a:t>больше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-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541" y="2060848"/>
            <a:ext cx="1596752" cy="1816555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778" y="3724822"/>
            <a:ext cx="2520279" cy="2183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63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лыбающееся лицо 1"/>
          <p:cNvSpPr/>
          <p:nvPr/>
        </p:nvSpPr>
        <p:spPr>
          <a:xfrm>
            <a:off x="1148744" y="1124745"/>
            <a:ext cx="1347483" cy="1362976"/>
          </a:xfrm>
          <a:prstGeom prst="smileyFace">
            <a:avLst>
              <a:gd name="adj" fmla="val 4653"/>
            </a:avLst>
          </a:prstGeom>
          <a:solidFill>
            <a:srgbClr val="00B05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3" name="Улыбающееся лицо 2"/>
          <p:cNvSpPr/>
          <p:nvPr/>
        </p:nvSpPr>
        <p:spPr>
          <a:xfrm>
            <a:off x="1115616" y="2888410"/>
            <a:ext cx="1347483" cy="1296144"/>
          </a:xfrm>
          <a:prstGeom prst="smileyFace">
            <a:avLst>
              <a:gd name="adj" fmla="val 225"/>
            </a:avLst>
          </a:prstGeom>
          <a:solidFill>
            <a:srgbClr val="FFFF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4" name="Улыбающееся лицо 3"/>
          <p:cNvSpPr/>
          <p:nvPr/>
        </p:nvSpPr>
        <p:spPr>
          <a:xfrm>
            <a:off x="1115616" y="4691743"/>
            <a:ext cx="1350686" cy="1257537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526248" y="1611153"/>
            <a:ext cx="64608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/>
              <a:t>-Я всё понял. Нет вопросов по теме.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723897" y="3244334"/>
            <a:ext cx="6419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/>
              <a:t>- Я немного ошибся, но тему понял.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131840" y="5342674"/>
            <a:ext cx="34884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-</a:t>
            </a:r>
            <a:r>
              <a:rPr lang="ru-RU" dirty="0" smtClean="0"/>
              <a:t> </a:t>
            </a:r>
            <a:r>
              <a:rPr lang="ru-RU" sz="2800" dirty="0" smtClean="0"/>
              <a:t>Мне нужна помощь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22772" y="311221"/>
            <a:ext cx="32726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Светофор.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070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215</TotalTime>
  <Words>156</Words>
  <Application>Microsoft Office PowerPoint</Application>
  <PresentationFormat>Экран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Математика 1 класс.</vt:lpstr>
      <vt:lpstr>Расшифруй письмо.</vt:lpstr>
      <vt:lpstr>Найди пару.</vt:lpstr>
      <vt:lpstr>Презентация PowerPoint</vt:lpstr>
      <vt:lpstr>Составь задачу.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1 класс.</dc:title>
  <dc:creator>школа</dc:creator>
  <cp:lastModifiedBy>школа</cp:lastModifiedBy>
  <cp:revision>16</cp:revision>
  <dcterms:created xsi:type="dcterms:W3CDTF">2017-01-23T18:38:07Z</dcterms:created>
  <dcterms:modified xsi:type="dcterms:W3CDTF">2018-01-13T09:00:37Z</dcterms:modified>
</cp:coreProperties>
</file>