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79" r:id="rId17"/>
    <p:sldId id="268" r:id="rId18"/>
    <p:sldId id="270" r:id="rId19"/>
    <p:sldId id="277" r:id="rId20"/>
    <p:sldId id="271" r:id="rId21"/>
    <p:sldId id="272" r:id="rId22"/>
    <p:sldId id="27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История </a:t>
            </a:r>
            <a:r>
              <a:rPr lang="ru-RU" dirty="0" err="1" smtClean="0">
                <a:solidFill>
                  <a:srgbClr val="0070C0"/>
                </a:solidFill>
              </a:rPr>
              <a:t>Рубцовской</a:t>
            </a:r>
            <a:r>
              <a:rPr lang="ru-RU" dirty="0" smtClean="0">
                <a:solidFill>
                  <a:srgbClr val="0070C0"/>
                </a:solidFill>
              </a:rPr>
              <a:t> железной дороги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8280920" cy="22322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Петрин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Никита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МБДОУ Детский сад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№19 «Рябинка»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г.Рубцовск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Воспитатели: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Нескоромных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И.Н.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вокзал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dirty="0"/>
          </a:p>
        </p:txBody>
      </p:sp>
      <p:pic>
        <p:nvPicPr>
          <p:cNvPr id="6" name="Содержимое 3" descr="http://allphoto.in.ua/photo/37/es238289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84784"/>
            <a:ext cx="6280768" cy="4389437"/>
          </a:xfrm>
          <a:prstGeom prst="plaqu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Вокзал 2005 года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3" descr="http://zap-sib-rail.narod.ru/Stations/Photo/Brn/rubcovsk-2005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196752"/>
            <a:ext cx="7056784" cy="5076254"/>
          </a:xfrm>
          <a:prstGeom prst="horizontalScroll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pic>
        <p:nvPicPr>
          <p:cNvPr id="4098" name="Picture 2" descr="C:\Users\notebook2\Desktop\12 группа\конкурсы\Мерзликин\ВОКЗАЛ\ВЛК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564904"/>
            <a:ext cx="4392488" cy="3813373"/>
          </a:xfrm>
          <a:prstGeom prst="pentagon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60649"/>
            <a:ext cx="63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сейчас наш вокзал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выглядит совершенно иначе: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www.turistka.ru/im/13/rubtsovsk_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11960" cy="3802938"/>
          </a:xfrm>
          <a:prstGeom prst="pentagon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04088"/>
            <a:ext cx="3466728" cy="214884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http://www.goroda-rossii.com/data/media/158/rubtsovsk0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2708920"/>
            <a:ext cx="4608512" cy="3831704"/>
          </a:xfrm>
          <a:prstGeom prst="hexagon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http://philanthropy.ru/wp-content/uploads/2012/07/rubtsov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536504" cy="3672408"/>
          </a:xfrm>
          <a:prstGeom prst="hexagon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404665"/>
            <a:ext cx="381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Вокзал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Рубцовска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3754760" cy="157018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122" name="Picture 2" descr="C:\Users\notebook2\Desktop\12 группа\конкурсы\Мерзликин\12 группа фото\DSC04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248472" cy="4248473"/>
          </a:xfrm>
          <a:prstGeom prst="parallelogram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123" name="Picture 3" descr="C:\Users\notebook2\Desktop\12 группа\конкурсы\Мерзликин\12 группа фото\DSC04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320480" cy="3600400"/>
          </a:xfrm>
          <a:prstGeom prst="parallelogram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3" y="260648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«живой уголок»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754760" cy="20162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«живой уголок»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/>
          </a:p>
        </p:txBody>
      </p:sp>
      <p:pic>
        <p:nvPicPr>
          <p:cNvPr id="6146" name="Picture 2" descr="C:\Users\notebook2\Desktop\12 группа\конкурсы\Мерзликин\12 группа фото\DSC04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96952"/>
            <a:ext cx="4860033" cy="3561259"/>
          </a:xfrm>
          <a:prstGeom prst="teardrop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6147" name="Picture 3" descr="C:\Users\notebook2\Desktop\12 группа\конкурсы\Мерзликин\12 группа фото\DSC0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20480" cy="3239854"/>
          </a:xfrm>
          <a:prstGeom prst="teardrop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Мемориал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солдатской славы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http://goroda-rossii.com/data/media/158/rubtsovsk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852583" cy="4389437"/>
          </a:xfrm>
          <a:prstGeom prst="snip2Same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98776" cy="1656184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pic>
        <p:nvPicPr>
          <p:cNvPr id="1026" name="Picture 2" descr="C:\Users\notebook2\Desktop\12 группа\конкурсы\Мерзликин\IMG_0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824536" cy="2989482"/>
          </a:xfrm>
          <a:prstGeom prst="flowChartOnlineStorage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5" y="692696"/>
            <a:ext cx="3240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вечный огонь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notebook2\Desktop\12 группа\конкурсы\Мерзликин\IMG_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96656" cy="3221037"/>
          </a:xfrm>
          <a:prstGeom prst="flowChartOnlineStorage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вечный огонь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/>
          </a:p>
        </p:txBody>
      </p:sp>
      <p:pic>
        <p:nvPicPr>
          <p:cNvPr id="2051" name="Picture 3" descr="C:\Users\notebook2\Desktop\12 группа\конкурсы\Мерзликин\IMG_0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891"/>
            <a:ext cx="4176464" cy="3133583"/>
          </a:xfrm>
          <a:prstGeom prst="flowChartPunchedTape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2054" name="Picture 6" descr="C:\Users\notebook2\Desktop\12 группа\конкурсы\Мерзликин\ВОКЗАЛ\вокзал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392488" cy="3294366"/>
          </a:xfrm>
          <a:prstGeom prst="flowChartPunchedTape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http://www.rubrielter.ru/img_foto/2009_den_goroda_9_fonta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392488" cy="3327648"/>
          </a:xfrm>
          <a:prstGeom prst="snip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5868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Привокзальный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фонтан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e-rubtsovsk.ru/portal/images/resized/images/stories/photonews/23/333_200_2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744416" cy="3744416"/>
          </a:xfrm>
          <a:prstGeom prst="snip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Поездка в Казахстан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notebook2\Desktop\12 группа\конкурсы\Мерзликин\ВОКЗАЛ\вокзал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080" y="1935321"/>
            <a:ext cx="3291840" cy="4389120"/>
          </a:xfrm>
          <a:prstGeom prst="foldedCorner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50077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C:\Users\notebook2\Desktop\12 группа\конкурсы\Мерзликин\12 группа фото\DSC04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37464"/>
            <a:ext cx="4248471" cy="3186355"/>
          </a:xfrm>
          <a:prstGeom prst="verticalScroll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075" name="Picture 3" descr="C:\Users\notebook2\Desktop\12 группа\конкурсы\Мерзликин\12 группа фото\DSC0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58091" cy="3043093"/>
          </a:xfrm>
          <a:prstGeom prst="verticalScroll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Прогулка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вокзалу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C:\Users\notebook2\Desktop\12 группа\конкурсы\Мерзликин\12 группа фото\DSC04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080" y="1935321"/>
            <a:ext cx="3291840" cy="4389120"/>
          </a:xfrm>
          <a:prstGeom prst="wedgeRectCallou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6236" y="0"/>
            <a:ext cx="885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отправлений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http://info-vb.ru/files/news/m_51dd1e312032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4896544" cy="3157165"/>
          </a:xfrm>
          <a:prstGeom prst="flowChartAlternate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4416" y="908720"/>
            <a:ext cx="8575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Маршруты из Рубцовска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ljplus.ru/img4/k/o/kololay/_____Untitled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888432" cy="2780928"/>
          </a:xfrm>
          <a:prstGeom prst="round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Содержимое 5" descr="http://data.photo.sibnet.ru/upload/imggreat/12119695714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960440" cy="2812926"/>
          </a:xfrm>
          <a:prstGeom prst="round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http://growinggarden.ru/img/2015/122422/18361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960440" cy="2523486"/>
          </a:xfrm>
          <a:prstGeom prst="round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http://rossoshru.ru/images/news/2015/Januari2015/22-01-2015/plackar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3888432" cy="2958381"/>
          </a:xfrm>
          <a:prstGeom prst="round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52928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в городской музей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/>
          </a:p>
        </p:txBody>
      </p:sp>
      <p:pic>
        <p:nvPicPr>
          <p:cNvPr id="1026" name="Picture 2" descr="C:\Users\notebook2\Desktop\12 группа\конкурсы\Мерзликин\12 группа фото\DSC04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0838" y="2057934"/>
            <a:ext cx="6122324" cy="414389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Знаменитые уральские умельцы-самородки механики Ефим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Алексеевич Черепанов и его Сын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Мирон Ефимович.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www.zdt-magazine.ru/publik/history/2009/images/sad12-09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240360" cy="3659882"/>
          </a:xfrm>
          <a:prstGeom prst="teardrop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http://www.zdt-magazine.ru/publik/history/2009/images/sad12-09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312368" cy="3803898"/>
          </a:xfrm>
          <a:prstGeom prst="teardrop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паровоз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tainamira.net/images/img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898776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notebook2\Desktop\12 группа\конкурсы\Мерзликин\12 группа фото\DSC04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68286"/>
            <a:ext cx="4032448" cy="4920953"/>
          </a:xfrm>
          <a:prstGeom prst="flowChartInputOutpu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44008" y="1124744"/>
            <a:ext cx="40324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Рубцов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житель Рубцовска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" name="Содержимое 5" descr="http://zap-sib-rail.narod.ru/View/Photo/stroit-okolo-ru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550" y="2301081"/>
            <a:ext cx="7200900" cy="3657600"/>
          </a:xfrm>
          <a:prstGeom prst="snipRound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Строительство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железнодорожной ветки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russianstatenisland.com/images/misc/first_tra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616624" cy="3443684"/>
          </a:xfrm>
          <a:prstGeom prst="snip2Diag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499" y="548680"/>
            <a:ext cx="8759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поезд Рубцовска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 </a:t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-963488"/>
            <a:ext cx="8229600" cy="5361459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Picture 2" descr="C:\Users\notebook2\Desktop\12 группа\конкурсы\Мерзликин\12 группа фото\DSC04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28792" cy="4464496"/>
          </a:xfrm>
          <a:prstGeom prst="flowChartPunchedTape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71287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железнодорожная ветка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72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История Рубцовской железной дороги</vt:lpstr>
      <vt:lpstr>Поездка в Казахстан </vt:lpstr>
      <vt:lpstr>      Экскурсия в городской музей </vt:lpstr>
      <vt:lpstr>                  Знаменитые уральские умельцы-самородки механики Ефим Алексеевич Черепанов и его Сын  Мирон Ефимович.    </vt:lpstr>
      <vt:lpstr>  Первый паровоз    </vt:lpstr>
      <vt:lpstr> </vt:lpstr>
      <vt:lpstr> </vt:lpstr>
      <vt:lpstr>Слайд 8</vt:lpstr>
      <vt:lpstr>    </vt:lpstr>
      <vt:lpstr>Первый вокзал  </vt:lpstr>
      <vt:lpstr> Вокзал 2005 года  </vt:lpstr>
      <vt:lpstr>Слайд 12</vt:lpstr>
      <vt:lpstr>Слайд 13</vt:lpstr>
      <vt:lpstr>Слайд 14</vt:lpstr>
      <vt:lpstr>«живой уголок» </vt:lpstr>
      <vt:lpstr>     Мемориал  солдатской славы </vt:lpstr>
      <vt:lpstr>Слайд 17</vt:lpstr>
      <vt:lpstr>вечный огонь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notebook2</dc:creator>
  <cp:lastModifiedBy>Пользователь Lenovo</cp:lastModifiedBy>
  <cp:revision>31</cp:revision>
  <dcterms:created xsi:type="dcterms:W3CDTF">2016-04-15T05:59:48Z</dcterms:created>
  <dcterms:modified xsi:type="dcterms:W3CDTF">2023-10-25T01:36:57Z</dcterms:modified>
</cp:coreProperties>
</file>